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3" r:id="rId3"/>
    <p:sldId id="265" r:id="rId4"/>
    <p:sldId id="272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4660"/>
  </p:normalViewPr>
  <p:slideViewPr>
    <p:cSldViewPr>
      <p:cViewPr>
        <p:scale>
          <a:sx n="100" d="100"/>
          <a:sy n="100" d="100"/>
        </p:scale>
        <p:origin x="1392" y="39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3304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89465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32028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19715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69427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31315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94019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1247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4616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33232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89618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03" name="Group 763"/>
          <p:cNvGrpSpPr>
            <a:grpSpLocks/>
          </p:cNvGrpSpPr>
          <p:nvPr/>
        </p:nvGrpSpPr>
        <p:grpSpPr bwMode="auto">
          <a:xfrm>
            <a:off x="580572" y="438831"/>
            <a:ext cx="8744857" cy="5658304"/>
            <a:chOff x="176" y="387"/>
            <a:chExt cx="7712" cy="4990"/>
          </a:xfrm>
        </p:grpSpPr>
        <p:sp>
          <p:nvSpPr>
            <p:cNvPr id="10938" name="Freeform 698"/>
            <p:cNvSpPr>
              <a:spLocks/>
            </p:cNvSpPr>
            <p:nvPr/>
          </p:nvSpPr>
          <p:spPr bwMode="auto">
            <a:xfrm>
              <a:off x="2047" y="3167"/>
              <a:ext cx="877" cy="1360"/>
            </a:xfrm>
            <a:custGeom>
              <a:avLst/>
              <a:gdLst>
                <a:gd name="T0" fmla="*/ 340 w 878"/>
                <a:gd name="T1" fmla="*/ 1332 h 1361"/>
                <a:gd name="T2" fmla="*/ 510 w 878"/>
                <a:gd name="T3" fmla="*/ 1275 h 1361"/>
                <a:gd name="T4" fmla="*/ 595 w 878"/>
                <a:gd name="T5" fmla="*/ 1162 h 1361"/>
                <a:gd name="T6" fmla="*/ 765 w 878"/>
                <a:gd name="T7" fmla="*/ 1105 h 1361"/>
                <a:gd name="T8" fmla="*/ 793 w 878"/>
                <a:gd name="T9" fmla="*/ 992 h 1361"/>
                <a:gd name="T10" fmla="*/ 765 w 878"/>
                <a:gd name="T11" fmla="*/ 907 h 1361"/>
                <a:gd name="T12" fmla="*/ 652 w 878"/>
                <a:gd name="T13" fmla="*/ 907 h 1361"/>
                <a:gd name="T14" fmla="*/ 481 w 878"/>
                <a:gd name="T15" fmla="*/ 907 h 1361"/>
                <a:gd name="T16" fmla="*/ 652 w 878"/>
                <a:gd name="T17" fmla="*/ 623 h 1361"/>
                <a:gd name="T18" fmla="*/ 708 w 878"/>
                <a:gd name="T19" fmla="*/ 482 h 1361"/>
                <a:gd name="T20" fmla="*/ 765 w 878"/>
                <a:gd name="T21" fmla="*/ 397 h 1361"/>
                <a:gd name="T22" fmla="*/ 737 w 878"/>
                <a:gd name="T23" fmla="*/ 312 h 1361"/>
                <a:gd name="T24" fmla="*/ 878 w 878"/>
                <a:gd name="T25" fmla="*/ 255 h 1361"/>
                <a:gd name="T26" fmla="*/ 737 w 878"/>
                <a:gd name="T27" fmla="*/ 170 h 1361"/>
                <a:gd name="T28" fmla="*/ 623 w 878"/>
                <a:gd name="T29" fmla="*/ 85 h 1361"/>
                <a:gd name="T30" fmla="*/ 595 w 878"/>
                <a:gd name="T31" fmla="*/ 0 h 1361"/>
                <a:gd name="T32" fmla="*/ 425 w 878"/>
                <a:gd name="T33" fmla="*/ 141 h 1361"/>
                <a:gd name="T34" fmla="*/ 340 w 878"/>
                <a:gd name="T35" fmla="*/ 113 h 1361"/>
                <a:gd name="T36" fmla="*/ 226 w 878"/>
                <a:gd name="T37" fmla="*/ 227 h 1361"/>
                <a:gd name="T38" fmla="*/ 113 w 878"/>
                <a:gd name="T39" fmla="*/ 312 h 1361"/>
                <a:gd name="T40" fmla="*/ 113 w 878"/>
                <a:gd name="T41" fmla="*/ 482 h 1361"/>
                <a:gd name="T42" fmla="*/ 0 w 878"/>
                <a:gd name="T43" fmla="*/ 623 h 1361"/>
                <a:gd name="T44" fmla="*/ 198 w 878"/>
                <a:gd name="T45" fmla="*/ 765 h 1361"/>
                <a:gd name="T46" fmla="*/ 85 w 878"/>
                <a:gd name="T47" fmla="*/ 879 h 1361"/>
                <a:gd name="T48" fmla="*/ 0 w 878"/>
                <a:gd name="T49" fmla="*/ 1162 h 1361"/>
                <a:gd name="T50" fmla="*/ 56 w 878"/>
                <a:gd name="T51" fmla="*/ 1247 h 1361"/>
                <a:gd name="T52" fmla="*/ 141 w 878"/>
                <a:gd name="T53" fmla="*/ 992 h 1361"/>
                <a:gd name="T54" fmla="*/ 141 w 878"/>
                <a:gd name="T55" fmla="*/ 1190 h 1361"/>
                <a:gd name="T56" fmla="*/ 113 w 878"/>
                <a:gd name="T57" fmla="*/ 1247 h 1361"/>
                <a:gd name="T58" fmla="*/ 198 w 878"/>
                <a:gd name="T59" fmla="*/ 1275 h 1361"/>
                <a:gd name="T60" fmla="*/ 255 w 878"/>
                <a:gd name="T61" fmla="*/ 1247 h 1361"/>
                <a:gd name="T62" fmla="*/ 226 w 878"/>
                <a:gd name="T63" fmla="*/ 1332 h 1361"/>
                <a:gd name="T64" fmla="*/ 255 w 878"/>
                <a:gd name="T6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78" h="1361">
                  <a:moveTo>
                    <a:pt x="255" y="1361"/>
                  </a:moveTo>
                  <a:lnTo>
                    <a:pt x="340" y="1332"/>
                  </a:lnTo>
                  <a:lnTo>
                    <a:pt x="396" y="1332"/>
                  </a:lnTo>
                  <a:lnTo>
                    <a:pt x="510" y="1275"/>
                  </a:lnTo>
                  <a:lnTo>
                    <a:pt x="510" y="1247"/>
                  </a:lnTo>
                  <a:lnTo>
                    <a:pt x="595" y="1162"/>
                  </a:lnTo>
                  <a:lnTo>
                    <a:pt x="652" y="1190"/>
                  </a:lnTo>
                  <a:lnTo>
                    <a:pt x="765" y="1105"/>
                  </a:lnTo>
                  <a:lnTo>
                    <a:pt x="765" y="1020"/>
                  </a:lnTo>
                  <a:lnTo>
                    <a:pt x="793" y="992"/>
                  </a:lnTo>
                  <a:lnTo>
                    <a:pt x="793" y="935"/>
                  </a:lnTo>
                  <a:lnTo>
                    <a:pt x="765" y="907"/>
                  </a:lnTo>
                  <a:lnTo>
                    <a:pt x="680" y="935"/>
                  </a:lnTo>
                  <a:lnTo>
                    <a:pt x="652" y="907"/>
                  </a:lnTo>
                  <a:lnTo>
                    <a:pt x="510" y="935"/>
                  </a:lnTo>
                  <a:lnTo>
                    <a:pt x="481" y="907"/>
                  </a:lnTo>
                  <a:lnTo>
                    <a:pt x="538" y="765"/>
                  </a:lnTo>
                  <a:lnTo>
                    <a:pt x="652" y="623"/>
                  </a:lnTo>
                  <a:lnTo>
                    <a:pt x="737" y="510"/>
                  </a:lnTo>
                  <a:lnTo>
                    <a:pt x="708" y="482"/>
                  </a:lnTo>
                  <a:lnTo>
                    <a:pt x="765" y="453"/>
                  </a:lnTo>
                  <a:lnTo>
                    <a:pt x="765" y="397"/>
                  </a:lnTo>
                  <a:lnTo>
                    <a:pt x="708" y="368"/>
                  </a:lnTo>
                  <a:lnTo>
                    <a:pt x="737" y="312"/>
                  </a:lnTo>
                  <a:lnTo>
                    <a:pt x="765" y="340"/>
                  </a:lnTo>
                  <a:lnTo>
                    <a:pt x="878" y="255"/>
                  </a:lnTo>
                  <a:lnTo>
                    <a:pt x="850" y="170"/>
                  </a:lnTo>
                  <a:lnTo>
                    <a:pt x="737" y="170"/>
                  </a:lnTo>
                  <a:lnTo>
                    <a:pt x="680" y="113"/>
                  </a:lnTo>
                  <a:lnTo>
                    <a:pt x="623" y="85"/>
                  </a:lnTo>
                  <a:lnTo>
                    <a:pt x="623" y="56"/>
                  </a:lnTo>
                  <a:lnTo>
                    <a:pt x="595" y="0"/>
                  </a:lnTo>
                  <a:lnTo>
                    <a:pt x="481" y="0"/>
                  </a:lnTo>
                  <a:lnTo>
                    <a:pt x="425" y="141"/>
                  </a:lnTo>
                  <a:lnTo>
                    <a:pt x="368" y="141"/>
                  </a:lnTo>
                  <a:lnTo>
                    <a:pt x="340" y="113"/>
                  </a:lnTo>
                  <a:lnTo>
                    <a:pt x="255" y="141"/>
                  </a:lnTo>
                  <a:lnTo>
                    <a:pt x="226" y="227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141" y="340"/>
                  </a:lnTo>
                  <a:lnTo>
                    <a:pt x="113" y="482"/>
                  </a:lnTo>
                  <a:lnTo>
                    <a:pt x="141" y="510"/>
                  </a:lnTo>
                  <a:lnTo>
                    <a:pt x="0" y="623"/>
                  </a:lnTo>
                  <a:lnTo>
                    <a:pt x="56" y="708"/>
                  </a:lnTo>
                  <a:lnTo>
                    <a:pt x="198" y="765"/>
                  </a:lnTo>
                  <a:lnTo>
                    <a:pt x="141" y="850"/>
                  </a:lnTo>
                  <a:lnTo>
                    <a:pt x="85" y="879"/>
                  </a:lnTo>
                  <a:lnTo>
                    <a:pt x="28" y="964"/>
                  </a:lnTo>
                  <a:lnTo>
                    <a:pt x="0" y="1162"/>
                  </a:lnTo>
                  <a:lnTo>
                    <a:pt x="28" y="1162"/>
                  </a:lnTo>
                  <a:lnTo>
                    <a:pt x="56" y="1247"/>
                  </a:lnTo>
                  <a:lnTo>
                    <a:pt x="113" y="1219"/>
                  </a:lnTo>
                  <a:lnTo>
                    <a:pt x="141" y="992"/>
                  </a:lnTo>
                  <a:lnTo>
                    <a:pt x="170" y="1077"/>
                  </a:lnTo>
                  <a:lnTo>
                    <a:pt x="141" y="1190"/>
                  </a:lnTo>
                  <a:lnTo>
                    <a:pt x="170" y="1219"/>
                  </a:lnTo>
                  <a:lnTo>
                    <a:pt x="113" y="1247"/>
                  </a:lnTo>
                  <a:lnTo>
                    <a:pt x="141" y="1275"/>
                  </a:lnTo>
                  <a:lnTo>
                    <a:pt x="198" y="1275"/>
                  </a:lnTo>
                  <a:lnTo>
                    <a:pt x="255" y="1190"/>
                  </a:lnTo>
                  <a:lnTo>
                    <a:pt x="255" y="1247"/>
                  </a:lnTo>
                  <a:lnTo>
                    <a:pt x="198" y="1304"/>
                  </a:lnTo>
                  <a:lnTo>
                    <a:pt x="226" y="1332"/>
                  </a:lnTo>
                  <a:lnTo>
                    <a:pt x="283" y="1304"/>
                  </a:lnTo>
                  <a:lnTo>
                    <a:pt x="255" y="136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39" name="Freeform 699"/>
            <p:cNvSpPr>
              <a:spLocks/>
            </p:cNvSpPr>
            <p:nvPr/>
          </p:nvSpPr>
          <p:spPr bwMode="auto">
            <a:xfrm>
              <a:off x="1509" y="3421"/>
              <a:ext cx="737" cy="1049"/>
            </a:xfrm>
            <a:custGeom>
              <a:avLst/>
              <a:gdLst>
                <a:gd name="T0" fmla="*/ 595 w 737"/>
                <a:gd name="T1" fmla="*/ 992 h 1049"/>
                <a:gd name="T2" fmla="*/ 567 w 737"/>
                <a:gd name="T3" fmla="*/ 907 h 1049"/>
                <a:gd name="T4" fmla="*/ 539 w 737"/>
                <a:gd name="T5" fmla="*/ 907 h 1049"/>
                <a:gd name="T6" fmla="*/ 567 w 737"/>
                <a:gd name="T7" fmla="*/ 709 h 1049"/>
                <a:gd name="T8" fmla="*/ 624 w 737"/>
                <a:gd name="T9" fmla="*/ 624 h 1049"/>
                <a:gd name="T10" fmla="*/ 680 w 737"/>
                <a:gd name="T11" fmla="*/ 595 h 1049"/>
                <a:gd name="T12" fmla="*/ 737 w 737"/>
                <a:gd name="T13" fmla="*/ 510 h 1049"/>
                <a:gd name="T14" fmla="*/ 595 w 737"/>
                <a:gd name="T15" fmla="*/ 453 h 1049"/>
                <a:gd name="T16" fmla="*/ 539 w 737"/>
                <a:gd name="T17" fmla="*/ 368 h 1049"/>
                <a:gd name="T18" fmla="*/ 680 w 737"/>
                <a:gd name="T19" fmla="*/ 255 h 1049"/>
                <a:gd name="T20" fmla="*/ 652 w 737"/>
                <a:gd name="T21" fmla="*/ 227 h 1049"/>
                <a:gd name="T22" fmla="*/ 680 w 737"/>
                <a:gd name="T23" fmla="*/ 85 h 1049"/>
                <a:gd name="T24" fmla="*/ 652 w 737"/>
                <a:gd name="T25" fmla="*/ 57 h 1049"/>
                <a:gd name="T26" fmla="*/ 567 w 737"/>
                <a:gd name="T27" fmla="*/ 0 h 1049"/>
                <a:gd name="T28" fmla="*/ 510 w 737"/>
                <a:gd name="T29" fmla="*/ 28 h 1049"/>
                <a:gd name="T30" fmla="*/ 453 w 737"/>
                <a:gd name="T31" fmla="*/ 142 h 1049"/>
                <a:gd name="T32" fmla="*/ 283 w 737"/>
                <a:gd name="T33" fmla="*/ 198 h 1049"/>
                <a:gd name="T34" fmla="*/ 198 w 737"/>
                <a:gd name="T35" fmla="*/ 113 h 1049"/>
                <a:gd name="T36" fmla="*/ 170 w 737"/>
                <a:gd name="T37" fmla="*/ 198 h 1049"/>
                <a:gd name="T38" fmla="*/ 198 w 737"/>
                <a:gd name="T39" fmla="*/ 255 h 1049"/>
                <a:gd name="T40" fmla="*/ 170 w 737"/>
                <a:gd name="T41" fmla="*/ 283 h 1049"/>
                <a:gd name="T42" fmla="*/ 113 w 737"/>
                <a:gd name="T43" fmla="*/ 255 h 1049"/>
                <a:gd name="T44" fmla="*/ 28 w 737"/>
                <a:gd name="T45" fmla="*/ 283 h 1049"/>
                <a:gd name="T46" fmla="*/ 85 w 737"/>
                <a:gd name="T47" fmla="*/ 312 h 1049"/>
                <a:gd name="T48" fmla="*/ 85 w 737"/>
                <a:gd name="T49" fmla="*/ 340 h 1049"/>
                <a:gd name="T50" fmla="*/ 28 w 737"/>
                <a:gd name="T51" fmla="*/ 340 h 1049"/>
                <a:gd name="T52" fmla="*/ 0 w 737"/>
                <a:gd name="T53" fmla="*/ 453 h 1049"/>
                <a:gd name="T54" fmla="*/ 57 w 737"/>
                <a:gd name="T55" fmla="*/ 482 h 1049"/>
                <a:gd name="T56" fmla="*/ 113 w 737"/>
                <a:gd name="T57" fmla="*/ 453 h 1049"/>
                <a:gd name="T58" fmla="*/ 227 w 737"/>
                <a:gd name="T59" fmla="*/ 595 h 1049"/>
                <a:gd name="T60" fmla="*/ 312 w 737"/>
                <a:gd name="T61" fmla="*/ 737 h 1049"/>
                <a:gd name="T62" fmla="*/ 340 w 737"/>
                <a:gd name="T63" fmla="*/ 709 h 1049"/>
                <a:gd name="T64" fmla="*/ 312 w 737"/>
                <a:gd name="T65" fmla="*/ 652 h 1049"/>
                <a:gd name="T66" fmla="*/ 340 w 737"/>
                <a:gd name="T67" fmla="*/ 624 h 1049"/>
                <a:gd name="T68" fmla="*/ 368 w 737"/>
                <a:gd name="T69" fmla="*/ 539 h 1049"/>
                <a:gd name="T70" fmla="*/ 397 w 737"/>
                <a:gd name="T71" fmla="*/ 624 h 1049"/>
                <a:gd name="T72" fmla="*/ 340 w 737"/>
                <a:gd name="T73" fmla="*/ 652 h 1049"/>
                <a:gd name="T74" fmla="*/ 368 w 737"/>
                <a:gd name="T75" fmla="*/ 709 h 1049"/>
                <a:gd name="T76" fmla="*/ 510 w 737"/>
                <a:gd name="T77" fmla="*/ 680 h 1049"/>
                <a:gd name="T78" fmla="*/ 425 w 737"/>
                <a:gd name="T79" fmla="*/ 737 h 1049"/>
                <a:gd name="T80" fmla="*/ 453 w 737"/>
                <a:gd name="T81" fmla="*/ 765 h 1049"/>
                <a:gd name="T82" fmla="*/ 425 w 737"/>
                <a:gd name="T83" fmla="*/ 879 h 1049"/>
                <a:gd name="T84" fmla="*/ 482 w 737"/>
                <a:gd name="T85" fmla="*/ 1049 h 1049"/>
                <a:gd name="T86" fmla="*/ 539 w 737"/>
                <a:gd name="T87" fmla="*/ 1049 h 1049"/>
                <a:gd name="T88" fmla="*/ 539 w 737"/>
                <a:gd name="T89" fmla="*/ 992 h 1049"/>
                <a:gd name="T90" fmla="*/ 595 w 737"/>
                <a:gd name="T91" fmla="*/ 992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7" h="1049">
                  <a:moveTo>
                    <a:pt x="595" y="992"/>
                  </a:moveTo>
                  <a:lnTo>
                    <a:pt x="567" y="907"/>
                  </a:lnTo>
                  <a:lnTo>
                    <a:pt x="539" y="907"/>
                  </a:lnTo>
                  <a:lnTo>
                    <a:pt x="567" y="709"/>
                  </a:lnTo>
                  <a:lnTo>
                    <a:pt x="624" y="624"/>
                  </a:lnTo>
                  <a:lnTo>
                    <a:pt x="680" y="595"/>
                  </a:lnTo>
                  <a:lnTo>
                    <a:pt x="737" y="510"/>
                  </a:lnTo>
                  <a:lnTo>
                    <a:pt x="595" y="453"/>
                  </a:lnTo>
                  <a:lnTo>
                    <a:pt x="539" y="368"/>
                  </a:lnTo>
                  <a:lnTo>
                    <a:pt x="680" y="255"/>
                  </a:lnTo>
                  <a:lnTo>
                    <a:pt x="652" y="227"/>
                  </a:lnTo>
                  <a:lnTo>
                    <a:pt x="680" y="85"/>
                  </a:lnTo>
                  <a:lnTo>
                    <a:pt x="652" y="57"/>
                  </a:lnTo>
                  <a:lnTo>
                    <a:pt x="567" y="0"/>
                  </a:lnTo>
                  <a:lnTo>
                    <a:pt x="510" y="28"/>
                  </a:lnTo>
                  <a:lnTo>
                    <a:pt x="453" y="142"/>
                  </a:lnTo>
                  <a:lnTo>
                    <a:pt x="283" y="198"/>
                  </a:lnTo>
                  <a:lnTo>
                    <a:pt x="198" y="113"/>
                  </a:lnTo>
                  <a:lnTo>
                    <a:pt x="170" y="198"/>
                  </a:lnTo>
                  <a:lnTo>
                    <a:pt x="198" y="255"/>
                  </a:lnTo>
                  <a:lnTo>
                    <a:pt x="170" y="283"/>
                  </a:lnTo>
                  <a:lnTo>
                    <a:pt x="113" y="255"/>
                  </a:lnTo>
                  <a:lnTo>
                    <a:pt x="28" y="283"/>
                  </a:lnTo>
                  <a:lnTo>
                    <a:pt x="85" y="312"/>
                  </a:lnTo>
                  <a:lnTo>
                    <a:pt x="85" y="340"/>
                  </a:lnTo>
                  <a:lnTo>
                    <a:pt x="28" y="340"/>
                  </a:lnTo>
                  <a:lnTo>
                    <a:pt x="0" y="453"/>
                  </a:lnTo>
                  <a:lnTo>
                    <a:pt x="57" y="482"/>
                  </a:lnTo>
                  <a:lnTo>
                    <a:pt x="113" y="453"/>
                  </a:lnTo>
                  <a:lnTo>
                    <a:pt x="227" y="595"/>
                  </a:lnTo>
                  <a:lnTo>
                    <a:pt x="312" y="737"/>
                  </a:lnTo>
                  <a:lnTo>
                    <a:pt x="340" y="709"/>
                  </a:lnTo>
                  <a:lnTo>
                    <a:pt x="312" y="652"/>
                  </a:lnTo>
                  <a:lnTo>
                    <a:pt x="340" y="624"/>
                  </a:lnTo>
                  <a:lnTo>
                    <a:pt x="368" y="539"/>
                  </a:lnTo>
                  <a:lnTo>
                    <a:pt x="397" y="624"/>
                  </a:lnTo>
                  <a:lnTo>
                    <a:pt x="340" y="652"/>
                  </a:lnTo>
                  <a:lnTo>
                    <a:pt x="368" y="709"/>
                  </a:lnTo>
                  <a:lnTo>
                    <a:pt x="510" y="680"/>
                  </a:lnTo>
                  <a:lnTo>
                    <a:pt x="425" y="737"/>
                  </a:lnTo>
                  <a:lnTo>
                    <a:pt x="453" y="765"/>
                  </a:lnTo>
                  <a:lnTo>
                    <a:pt x="425" y="879"/>
                  </a:lnTo>
                  <a:lnTo>
                    <a:pt x="482" y="1049"/>
                  </a:lnTo>
                  <a:lnTo>
                    <a:pt x="539" y="1049"/>
                  </a:lnTo>
                  <a:lnTo>
                    <a:pt x="539" y="992"/>
                  </a:lnTo>
                  <a:lnTo>
                    <a:pt x="595" y="99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0" name="Freeform 700"/>
            <p:cNvSpPr>
              <a:spLocks/>
            </p:cNvSpPr>
            <p:nvPr/>
          </p:nvSpPr>
          <p:spPr bwMode="auto">
            <a:xfrm>
              <a:off x="176" y="3449"/>
              <a:ext cx="142" cy="142"/>
            </a:xfrm>
            <a:custGeom>
              <a:avLst/>
              <a:gdLst>
                <a:gd name="T0" fmla="*/ 0 w 142"/>
                <a:gd name="T1" fmla="*/ 0 h 142"/>
                <a:gd name="T2" fmla="*/ 86 w 142"/>
                <a:gd name="T3" fmla="*/ 29 h 142"/>
                <a:gd name="T4" fmla="*/ 142 w 142"/>
                <a:gd name="T5" fmla="*/ 85 h 142"/>
                <a:gd name="T6" fmla="*/ 114 w 142"/>
                <a:gd name="T7" fmla="*/ 142 h 142"/>
                <a:gd name="T8" fmla="*/ 86 w 142"/>
                <a:gd name="T9" fmla="*/ 85 h 142"/>
                <a:gd name="T10" fmla="*/ 29 w 142"/>
                <a:gd name="T11" fmla="*/ 85 h 142"/>
                <a:gd name="T12" fmla="*/ 0 w 142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42">
                  <a:moveTo>
                    <a:pt x="0" y="0"/>
                  </a:moveTo>
                  <a:lnTo>
                    <a:pt x="86" y="29"/>
                  </a:lnTo>
                  <a:lnTo>
                    <a:pt x="142" y="85"/>
                  </a:lnTo>
                  <a:lnTo>
                    <a:pt x="114" y="142"/>
                  </a:lnTo>
                  <a:lnTo>
                    <a:pt x="86" y="85"/>
                  </a:lnTo>
                  <a:lnTo>
                    <a:pt x="29" y="85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1" name="Freeform 701"/>
            <p:cNvSpPr>
              <a:spLocks/>
            </p:cNvSpPr>
            <p:nvPr/>
          </p:nvSpPr>
          <p:spPr bwMode="auto">
            <a:xfrm>
              <a:off x="3267" y="3194"/>
              <a:ext cx="1020" cy="964"/>
            </a:xfrm>
            <a:custGeom>
              <a:avLst/>
              <a:gdLst>
                <a:gd name="T0" fmla="*/ 113 w 1020"/>
                <a:gd name="T1" fmla="*/ 680 h 964"/>
                <a:gd name="T2" fmla="*/ 56 w 1020"/>
                <a:gd name="T3" fmla="*/ 652 h 964"/>
                <a:gd name="T4" fmla="*/ 0 w 1020"/>
                <a:gd name="T5" fmla="*/ 652 h 964"/>
                <a:gd name="T6" fmla="*/ 0 w 1020"/>
                <a:gd name="T7" fmla="*/ 567 h 964"/>
                <a:gd name="T8" fmla="*/ 141 w 1020"/>
                <a:gd name="T9" fmla="*/ 482 h 964"/>
                <a:gd name="T10" fmla="*/ 141 w 1020"/>
                <a:gd name="T11" fmla="*/ 397 h 964"/>
                <a:gd name="T12" fmla="*/ 226 w 1020"/>
                <a:gd name="T13" fmla="*/ 340 h 964"/>
                <a:gd name="T14" fmla="*/ 311 w 1020"/>
                <a:gd name="T15" fmla="*/ 425 h 964"/>
                <a:gd name="T16" fmla="*/ 453 w 1020"/>
                <a:gd name="T17" fmla="*/ 369 h 964"/>
                <a:gd name="T18" fmla="*/ 482 w 1020"/>
                <a:gd name="T19" fmla="*/ 227 h 964"/>
                <a:gd name="T20" fmla="*/ 538 w 1020"/>
                <a:gd name="T21" fmla="*/ 255 h 964"/>
                <a:gd name="T22" fmla="*/ 567 w 1020"/>
                <a:gd name="T23" fmla="*/ 227 h 964"/>
                <a:gd name="T24" fmla="*/ 538 w 1020"/>
                <a:gd name="T25" fmla="*/ 170 h 964"/>
                <a:gd name="T26" fmla="*/ 595 w 1020"/>
                <a:gd name="T27" fmla="*/ 113 h 964"/>
                <a:gd name="T28" fmla="*/ 567 w 1020"/>
                <a:gd name="T29" fmla="*/ 85 h 964"/>
                <a:gd name="T30" fmla="*/ 567 w 1020"/>
                <a:gd name="T31" fmla="*/ 57 h 964"/>
                <a:gd name="T32" fmla="*/ 737 w 1020"/>
                <a:gd name="T33" fmla="*/ 113 h 964"/>
                <a:gd name="T34" fmla="*/ 793 w 1020"/>
                <a:gd name="T35" fmla="*/ 113 h 964"/>
                <a:gd name="T36" fmla="*/ 793 w 1020"/>
                <a:gd name="T37" fmla="*/ 28 h 964"/>
                <a:gd name="T38" fmla="*/ 822 w 1020"/>
                <a:gd name="T39" fmla="*/ 0 h 964"/>
                <a:gd name="T40" fmla="*/ 907 w 1020"/>
                <a:gd name="T41" fmla="*/ 28 h 964"/>
                <a:gd name="T42" fmla="*/ 935 w 1020"/>
                <a:gd name="T43" fmla="*/ 57 h 964"/>
                <a:gd name="T44" fmla="*/ 907 w 1020"/>
                <a:gd name="T45" fmla="*/ 142 h 964"/>
                <a:gd name="T46" fmla="*/ 878 w 1020"/>
                <a:gd name="T47" fmla="*/ 142 h 964"/>
                <a:gd name="T48" fmla="*/ 850 w 1020"/>
                <a:gd name="T49" fmla="*/ 227 h 964"/>
                <a:gd name="T50" fmla="*/ 878 w 1020"/>
                <a:gd name="T51" fmla="*/ 284 h 964"/>
                <a:gd name="T52" fmla="*/ 822 w 1020"/>
                <a:gd name="T53" fmla="*/ 312 h 964"/>
                <a:gd name="T54" fmla="*/ 850 w 1020"/>
                <a:gd name="T55" fmla="*/ 397 h 964"/>
                <a:gd name="T56" fmla="*/ 822 w 1020"/>
                <a:gd name="T57" fmla="*/ 425 h 964"/>
                <a:gd name="T58" fmla="*/ 822 w 1020"/>
                <a:gd name="T59" fmla="*/ 454 h 964"/>
                <a:gd name="T60" fmla="*/ 963 w 1020"/>
                <a:gd name="T61" fmla="*/ 482 h 964"/>
                <a:gd name="T62" fmla="*/ 935 w 1020"/>
                <a:gd name="T63" fmla="*/ 567 h 964"/>
                <a:gd name="T64" fmla="*/ 963 w 1020"/>
                <a:gd name="T65" fmla="*/ 567 h 964"/>
                <a:gd name="T66" fmla="*/ 935 w 1020"/>
                <a:gd name="T67" fmla="*/ 595 h 964"/>
                <a:gd name="T68" fmla="*/ 992 w 1020"/>
                <a:gd name="T69" fmla="*/ 624 h 964"/>
                <a:gd name="T70" fmla="*/ 1020 w 1020"/>
                <a:gd name="T71" fmla="*/ 652 h 964"/>
                <a:gd name="T72" fmla="*/ 878 w 1020"/>
                <a:gd name="T73" fmla="*/ 680 h 964"/>
                <a:gd name="T74" fmla="*/ 878 w 1020"/>
                <a:gd name="T75" fmla="*/ 624 h 964"/>
                <a:gd name="T76" fmla="*/ 765 w 1020"/>
                <a:gd name="T77" fmla="*/ 652 h 964"/>
                <a:gd name="T78" fmla="*/ 708 w 1020"/>
                <a:gd name="T79" fmla="*/ 766 h 964"/>
                <a:gd name="T80" fmla="*/ 652 w 1020"/>
                <a:gd name="T81" fmla="*/ 680 h 964"/>
                <a:gd name="T82" fmla="*/ 595 w 1020"/>
                <a:gd name="T83" fmla="*/ 766 h 964"/>
                <a:gd name="T84" fmla="*/ 680 w 1020"/>
                <a:gd name="T85" fmla="*/ 822 h 964"/>
                <a:gd name="T86" fmla="*/ 623 w 1020"/>
                <a:gd name="T87" fmla="*/ 907 h 964"/>
                <a:gd name="T88" fmla="*/ 510 w 1020"/>
                <a:gd name="T89" fmla="*/ 964 h 964"/>
                <a:gd name="T90" fmla="*/ 482 w 1020"/>
                <a:gd name="T91" fmla="*/ 936 h 964"/>
                <a:gd name="T92" fmla="*/ 538 w 1020"/>
                <a:gd name="T93" fmla="*/ 851 h 964"/>
                <a:gd name="T94" fmla="*/ 482 w 1020"/>
                <a:gd name="T95" fmla="*/ 851 h 964"/>
                <a:gd name="T96" fmla="*/ 425 w 1020"/>
                <a:gd name="T97" fmla="*/ 907 h 964"/>
                <a:gd name="T98" fmla="*/ 340 w 1020"/>
                <a:gd name="T99" fmla="*/ 907 h 964"/>
                <a:gd name="T100" fmla="*/ 311 w 1020"/>
                <a:gd name="T101" fmla="*/ 851 h 964"/>
                <a:gd name="T102" fmla="*/ 226 w 1020"/>
                <a:gd name="T103" fmla="*/ 879 h 964"/>
                <a:gd name="T104" fmla="*/ 226 w 1020"/>
                <a:gd name="T105" fmla="*/ 851 h 964"/>
                <a:gd name="T106" fmla="*/ 283 w 1020"/>
                <a:gd name="T107" fmla="*/ 822 h 964"/>
                <a:gd name="T108" fmla="*/ 255 w 1020"/>
                <a:gd name="T109" fmla="*/ 766 h 964"/>
                <a:gd name="T110" fmla="*/ 141 w 1020"/>
                <a:gd name="T111" fmla="*/ 737 h 964"/>
                <a:gd name="T112" fmla="*/ 113 w 1020"/>
                <a:gd name="T113" fmla="*/ 68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0" h="964">
                  <a:moveTo>
                    <a:pt x="113" y="680"/>
                  </a:moveTo>
                  <a:lnTo>
                    <a:pt x="56" y="652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141" y="482"/>
                  </a:lnTo>
                  <a:lnTo>
                    <a:pt x="141" y="397"/>
                  </a:lnTo>
                  <a:lnTo>
                    <a:pt x="226" y="340"/>
                  </a:lnTo>
                  <a:lnTo>
                    <a:pt x="311" y="425"/>
                  </a:lnTo>
                  <a:lnTo>
                    <a:pt x="453" y="369"/>
                  </a:lnTo>
                  <a:lnTo>
                    <a:pt x="482" y="227"/>
                  </a:lnTo>
                  <a:lnTo>
                    <a:pt x="538" y="255"/>
                  </a:lnTo>
                  <a:lnTo>
                    <a:pt x="567" y="227"/>
                  </a:lnTo>
                  <a:lnTo>
                    <a:pt x="538" y="170"/>
                  </a:lnTo>
                  <a:lnTo>
                    <a:pt x="595" y="113"/>
                  </a:lnTo>
                  <a:lnTo>
                    <a:pt x="567" y="85"/>
                  </a:lnTo>
                  <a:lnTo>
                    <a:pt x="567" y="57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28"/>
                  </a:lnTo>
                  <a:lnTo>
                    <a:pt x="822" y="0"/>
                  </a:lnTo>
                  <a:lnTo>
                    <a:pt x="907" y="28"/>
                  </a:lnTo>
                  <a:lnTo>
                    <a:pt x="935" y="57"/>
                  </a:lnTo>
                  <a:lnTo>
                    <a:pt x="907" y="142"/>
                  </a:lnTo>
                  <a:lnTo>
                    <a:pt x="878" y="142"/>
                  </a:lnTo>
                  <a:lnTo>
                    <a:pt x="850" y="227"/>
                  </a:lnTo>
                  <a:lnTo>
                    <a:pt x="878" y="284"/>
                  </a:lnTo>
                  <a:lnTo>
                    <a:pt x="822" y="312"/>
                  </a:lnTo>
                  <a:lnTo>
                    <a:pt x="850" y="397"/>
                  </a:lnTo>
                  <a:lnTo>
                    <a:pt x="822" y="425"/>
                  </a:lnTo>
                  <a:lnTo>
                    <a:pt x="822" y="454"/>
                  </a:lnTo>
                  <a:lnTo>
                    <a:pt x="963" y="482"/>
                  </a:lnTo>
                  <a:lnTo>
                    <a:pt x="935" y="567"/>
                  </a:lnTo>
                  <a:lnTo>
                    <a:pt x="963" y="567"/>
                  </a:lnTo>
                  <a:lnTo>
                    <a:pt x="935" y="595"/>
                  </a:lnTo>
                  <a:lnTo>
                    <a:pt x="992" y="624"/>
                  </a:lnTo>
                  <a:lnTo>
                    <a:pt x="1020" y="652"/>
                  </a:lnTo>
                  <a:lnTo>
                    <a:pt x="878" y="680"/>
                  </a:lnTo>
                  <a:lnTo>
                    <a:pt x="878" y="624"/>
                  </a:lnTo>
                  <a:lnTo>
                    <a:pt x="765" y="652"/>
                  </a:lnTo>
                  <a:lnTo>
                    <a:pt x="708" y="766"/>
                  </a:lnTo>
                  <a:lnTo>
                    <a:pt x="652" y="680"/>
                  </a:lnTo>
                  <a:lnTo>
                    <a:pt x="595" y="766"/>
                  </a:lnTo>
                  <a:lnTo>
                    <a:pt x="680" y="822"/>
                  </a:lnTo>
                  <a:lnTo>
                    <a:pt x="623" y="907"/>
                  </a:lnTo>
                  <a:lnTo>
                    <a:pt x="510" y="964"/>
                  </a:lnTo>
                  <a:lnTo>
                    <a:pt x="482" y="936"/>
                  </a:lnTo>
                  <a:lnTo>
                    <a:pt x="538" y="851"/>
                  </a:lnTo>
                  <a:lnTo>
                    <a:pt x="482" y="851"/>
                  </a:lnTo>
                  <a:lnTo>
                    <a:pt x="425" y="907"/>
                  </a:lnTo>
                  <a:lnTo>
                    <a:pt x="340" y="907"/>
                  </a:lnTo>
                  <a:lnTo>
                    <a:pt x="311" y="851"/>
                  </a:lnTo>
                  <a:lnTo>
                    <a:pt x="226" y="879"/>
                  </a:lnTo>
                  <a:lnTo>
                    <a:pt x="226" y="851"/>
                  </a:lnTo>
                  <a:lnTo>
                    <a:pt x="283" y="822"/>
                  </a:lnTo>
                  <a:lnTo>
                    <a:pt x="255" y="766"/>
                  </a:lnTo>
                  <a:lnTo>
                    <a:pt x="141" y="737"/>
                  </a:lnTo>
                  <a:lnTo>
                    <a:pt x="113" y="68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2" name="Freeform 702"/>
            <p:cNvSpPr>
              <a:spLocks/>
            </p:cNvSpPr>
            <p:nvPr/>
          </p:nvSpPr>
          <p:spPr bwMode="auto">
            <a:xfrm>
              <a:off x="4882" y="4158"/>
              <a:ext cx="312" cy="312"/>
            </a:xfrm>
            <a:custGeom>
              <a:avLst/>
              <a:gdLst>
                <a:gd name="T0" fmla="*/ 256 w 312"/>
                <a:gd name="T1" fmla="*/ 198 h 312"/>
                <a:gd name="T2" fmla="*/ 142 w 312"/>
                <a:gd name="T3" fmla="*/ 312 h 312"/>
                <a:gd name="T4" fmla="*/ 0 w 312"/>
                <a:gd name="T5" fmla="*/ 255 h 312"/>
                <a:gd name="T6" fmla="*/ 29 w 312"/>
                <a:gd name="T7" fmla="*/ 142 h 312"/>
                <a:gd name="T8" fmla="*/ 57 w 312"/>
                <a:gd name="T9" fmla="*/ 198 h 312"/>
                <a:gd name="T10" fmla="*/ 86 w 312"/>
                <a:gd name="T11" fmla="*/ 170 h 312"/>
                <a:gd name="T12" fmla="*/ 142 w 312"/>
                <a:gd name="T13" fmla="*/ 198 h 312"/>
                <a:gd name="T14" fmla="*/ 171 w 312"/>
                <a:gd name="T15" fmla="*/ 85 h 312"/>
                <a:gd name="T16" fmla="*/ 227 w 312"/>
                <a:gd name="T17" fmla="*/ 0 h 312"/>
                <a:gd name="T18" fmla="*/ 227 w 312"/>
                <a:gd name="T19" fmla="*/ 57 h 312"/>
                <a:gd name="T20" fmla="*/ 312 w 312"/>
                <a:gd name="T21" fmla="*/ 57 h 312"/>
                <a:gd name="T22" fmla="*/ 227 w 312"/>
                <a:gd name="T23" fmla="*/ 142 h 312"/>
                <a:gd name="T24" fmla="*/ 256 w 312"/>
                <a:gd name="T25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2" h="312">
                  <a:moveTo>
                    <a:pt x="256" y="198"/>
                  </a:moveTo>
                  <a:lnTo>
                    <a:pt x="142" y="312"/>
                  </a:lnTo>
                  <a:lnTo>
                    <a:pt x="0" y="255"/>
                  </a:lnTo>
                  <a:lnTo>
                    <a:pt x="29" y="142"/>
                  </a:lnTo>
                  <a:lnTo>
                    <a:pt x="57" y="198"/>
                  </a:lnTo>
                  <a:lnTo>
                    <a:pt x="86" y="170"/>
                  </a:lnTo>
                  <a:lnTo>
                    <a:pt x="142" y="198"/>
                  </a:lnTo>
                  <a:lnTo>
                    <a:pt x="171" y="85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12" y="57"/>
                  </a:lnTo>
                  <a:lnTo>
                    <a:pt x="227" y="142"/>
                  </a:lnTo>
                  <a:lnTo>
                    <a:pt x="256" y="19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3" name="Freeform 703"/>
            <p:cNvSpPr>
              <a:spLocks/>
            </p:cNvSpPr>
            <p:nvPr/>
          </p:nvSpPr>
          <p:spPr bwMode="auto">
            <a:xfrm>
              <a:off x="5733" y="4782"/>
              <a:ext cx="113" cy="113"/>
            </a:xfrm>
            <a:custGeom>
              <a:avLst/>
              <a:gdLst>
                <a:gd name="T0" fmla="*/ 113 w 113"/>
                <a:gd name="T1" fmla="*/ 113 h 113"/>
                <a:gd name="T2" fmla="*/ 113 w 113"/>
                <a:gd name="T3" fmla="*/ 56 h 113"/>
                <a:gd name="T4" fmla="*/ 85 w 113"/>
                <a:gd name="T5" fmla="*/ 0 h 113"/>
                <a:gd name="T6" fmla="*/ 57 w 113"/>
                <a:gd name="T7" fmla="*/ 56 h 113"/>
                <a:gd name="T8" fmla="*/ 0 w 113"/>
                <a:gd name="T9" fmla="*/ 56 h 113"/>
                <a:gd name="T10" fmla="*/ 0 w 113"/>
                <a:gd name="T11" fmla="*/ 85 h 113"/>
                <a:gd name="T12" fmla="*/ 113 w 113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113"/>
                  </a:moveTo>
                  <a:lnTo>
                    <a:pt x="113" y="56"/>
                  </a:lnTo>
                  <a:lnTo>
                    <a:pt x="85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113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4" name="Freeform 704"/>
            <p:cNvSpPr>
              <a:spLocks/>
            </p:cNvSpPr>
            <p:nvPr/>
          </p:nvSpPr>
          <p:spPr bwMode="auto">
            <a:xfrm>
              <a:off x="5478" y="5179"/>
              <a:ext cx="255" cy="170"/>
            </a:xfrm>
            <a:custGeom>
              <a:avLst/>
              <a:gdLst>
                <a:gd name="T0" fmla="*/ 142 w 255"/>
                <a:gd name="T1" fmla="*/ 0 h 170"/>
                <a:gd name="T2" fmla="*/ 85 w 255"/>
                <a:gd name="T3" fmla="*/ 28 h 170"/>
                <a:gd name="T4" fmla="*/ 113 w 255"/>
                <a:gd name="T5" fmla="*/ 85 h 170"/>
                <a:gd name="T6" fmla="*/ 0 w 255"/>
                <a:gd name="T7" fmla="*/ 113 h 170"/>
                <a:gd name="T8" fmla="*/ 28 w 255"/>
                <a:gd name="T9" fmla="*/ 170 h 170"/>
                <a:gd name="T10" fmla="*/ 113 w 255"/>
                <a:gd name="T11" fmla="*/ 170 h 170"/>
                <a:gd name="T12" fmla="*/ 255 w 255"/>
                <a:gd name="T13" fmla="*/ 113 h 170"/>
                <a:gd name="T14" fmla="*/ 227 w 255"/>
                <a:gd name="T15" fmla="*/ 56 h 170"/>
                <a:gd name="T16" fmla="*/ 142 w 255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70">
                  <a:moveTo>
                    <a:pt x="142" y="0"/>
                  </a:moveTo>
                  <a:lnTo>
                    <a:pt x="85" y="28"/>
                  </a:lnTo>
                  <a:lnTo>
                    <a:pt x="113" y="85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113" y="170"/>
                  </a:lnTo>
                  <a:lnTo>
                    <a:pt x="255" y="113"/>
                  </a:lnTo>
                  <a:lnTo>
                    <a:pt x="227" y="56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5" name="Freeform 705"/>
            <p:cNvSpPr>
              <a:spLocks/>
            </p:cNvSpPr>
            <p:nvPr/>
          </p:nvSpPr>
          <p:spPr bwMode="auto">
            <a:xfrm>
              <a:off x="5875" y="4838"/>
              <a:ext cx="567" cy="426"/>
            </a:xfrm>
            <a:custGeom>
              <a:avLst/>
              <a:gdLst>
                <a:gd name="T0" fmla="*/ 198 w 567"/>
                <a:gd name="T1" fmla="*/ 0 h 426"/>
                <a:gd name="T2" fmla="*/ 170 w 567"/>
                <a:gd name="T3" fmla="*/ 85 h 426"/>
                <a:gd name="T4" fmla="*/ 227 w 567"/>
                <a:gd name="T5" fmla="*/ 142 h 426"/>
                <a:gd name="T6" fmla="*/ 170 w 567"/>
                <a:gd name="T7" fmla="*/ 227 h 426"/>
                <a:gd name="T8" fmla="*/ 141 w 567"/>
                <a:gd name="T9" fmla="*/ 227 h 426"/>
                <a:gd name="T10" fmla="*/ 113 w 567"/>
                <a:gd name="T11" fmla="*/ 341 h 426"/>
                <a:gd name="T12" fmla="*/ 0 w 567"/>
                <a:gd name="T13" fmla="*/ 369 h 426"/>
                <a:gd name="T14" fmla="*/ 56 w 567"/>
                <a:gd name="T15" fmla="*/ 426 h 426"/>
                <a:gd name="T16" fmla="*/ 113 w 567"/>
                <a:gd name="T17" fmla="*/ 397 h 426"/>
                <a:gd name="T18" fmla="*/ 113 w 567"/>
                <a:gd name="T19" fmla="*/ 369 h 426"/>
                <a:gd name="T20" fmla="*/ 170 w 567"/>
                <a:gd name="T21" fmla="*/ 312 h 426"/>
                <a:gd name="T22" fmla="*/ 198 w 567"/>
                <a:gd name="T23" fmla="*/ 312 h 426"/>
                <a:gd name="T24" fmla="*/ 227 w 567"/>
                <a:gd name="T25" fmla="*/ 284 h 426"/>
                <a:gd name="T26" fmla="*/ 198 w 567"/>
                <a:gd name="T27" fmla="*/ 256 h 426"/>
                <a:gd name="T28" fmla="*/ 255 w 567"/>
                <a:gd name="T29" fmla="*/ 256 h 426"/>
                <a:gd name="T30" fmla="*/ 255 w 567"/>
                <a:gd name="T31" fmla="*/ 199 h 426"/>
                <a:gd name="T32" fmla="*/ 397 w 567"/>
                <a:gd name="T33" fmla="*/ 199 h 426"/>
                <a:gd name="T34" fmla="*/ 453 w 567"/>
                <a:gd name="T35" fmla="*/ 170 h 426"/>
                <a:gd name="T36" fmla="*/ 510 w 567"/>
                <a:gd name="T37" fmla="*/ 170 h 426"/>
                <a:gd name="T38" fmla="*/ 567 w 567"/>
                <a:gd name="T39" fmla="*/ 114 h 426"/>
                <a:gd name="T40" fmla="*/ 482 w 567"/>
                <a:gd name="T41" fmla="*/ 57 h 426"/>
                <a:gd name="T42" fmla="*/ 482 w 567"/>
                <a:gd name="T43" fmla="*/ 0 h 426"/>
                <a:gd name="T44" fmla="*/ 397 w 567"/>
                <a:gd name="T45" fmla="*/ 0 h 426"/>
                <a:gd name="T46" fmla="*/ 397 w 567"/>
                <a:gd name="T47" fmla="*/ 142 h 426"/>
                <a:gd name="T48" fmla="*/ 283 w 567"/>
                <a:gd name="T49" fmla="*/ 85 h 426"/>
                <a:gd name="T50" fmla="*/ 255 w 567"/>
                <a:gd name="T51" fmla="*/ 114 h 426"/>
                <a:gd name="T52" fmla="*/ 227 w 567"/>
                <a:gd name="T53" fmla="*/ 85 h 426"/>
                <a:gd name="T54" fmla="*/ 227 w 567"/>
                <a:gd name="T55" fmla="*/ 57 h 426"/>
                <a:gd name="T56" fmla="*/ 198 w 567"/>
                <a:gd name="T5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426">
                  <a:moveTo>
                    <a:pt x="198" y="0"/>
                  </a:moveTo>
                  <a:lnTo>
                    <a:pt x="170" y="85"/>
                  </a:lnTo>
                  <a:lnTo>
                    <a:pt x="227" y="142"/>
                  </a:lnTo>
                  <a:lnTo>
                    <a:pt x="170" y="227"/>
                  </a:lnTo>
                  <a:lnTo>
                    <a:pt x="141" y="227"/>
                  </a:lnTo>
                  <a:lnTo>
                    <a:pt x="113" y="341"/>
                  </a:lnTo>
                  <a:lnTo>
                    <a:pt x="0" y="369"/>
                  </a:lnTo>
                  <a:lnTo>
                    <a:pt x="56" y="426"/>
                  </a:lnTo>
                  <a:lnTo>
                    <a:pt x="113" y="397"/>
                  </a:lnTo>
                  <a:lnTo>
                    <a:pt x="113" y="369"/>
                  </a:lnTo>
                  <a:lnTo>
                    <a:pt x="170" y="312"/>
                  </a:lnTo>
                  <a:lnTo>
                    <a:pt x="198" y="312"/>
                  </a:lnTo>
                  <a:lnTo>
                    <a:pt x="227" y="284"/>
                  </a:lnTo>
                  <a:lnTo>
                    <a:pt x="198" y="256"/>
                  </a:lnTo>
                  <a:lnTo>
                    <a:pt x="255" y="256"/>
                  </a:lnTo>
                  <a:lnTo>
                    <a:pt x="255" y="199"/>
                  </a:lnTo>
                  <a:lnTo>
                    <a:pt x="397" y="199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67" y="114"/>
                  </a:lnTo>
                  <a:lnTo>
                    <a:pt x="482" y="57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97" y="142"/>
                  </a:lnTo>
                  <a:lnTo>
                    <a:pt x="283" y="85"/>
                  </a:lnTo>
                  <a:lnTo>
                    <a:pt x="255" y="114"/>
                  </a:lnTo>
                  <a:lnTo>
                    <a:pt x="227" y="85"/>
                  </a:lnTo>
                  <a:lnTo>
                    <a:pt x="227" y="57"/>
                  </a:lnTo>
                  <a:lnTo>
                    <a:pt x="19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6" name="Freeform 706"/>
            <p:cNvSpPr>
              <a:spLocks/>
            </p:cNvSpPr>
            <p:nvPr/>
          </p:nvSpPr>
          <p:spPr bwMode="auto">
            <a:xfrm>
              <a:off x="6498" y="5065"/>
              <a:ext cx="482" cy="312"/>
            </a:xfrm>
            <a:custGeom>
              <a:avLst/>
              <a:gdLst>
                <a:gd name="T0" fmla="*/ 171 w 482"/>
                <a:gd name="T1" fmla="*/ 0 h 312"/>
                <a:gd name="T2" fmla="*/ 114 w 482"/>
                <a:gd name="T3" fmla="*/ 57 h 312"/>
                <a:gd name="T4" fmla="*/ 85 w 482"/>
                <a:gd name="T5" fmla="*/ 57 h 312"/>
                <a:gd name="T6" fmla="*/ 0 w 482"/>
                <a:gd name="T7" fmla="*/ 85 h 312"/>
                <a:gd name="T8" fmla="*/ 0 w 482"/>
                <a:gd name="T9" fmla="*/ 142 h 312"/>
                <a:gd name="T10" fmla="*/ 29 w 482"/>
                <a:gd name="T11" fmla="*/ 142 h 312"/>
                <a:gd name="T12" fmla="*/ 114 w 482"/>
                <a:gd name="T13" fmla="*/ 85 h 312"/>
                <a:gd name="T14" fmla="*/ 142 w 482"/>
                <a:gd name="T15" fmla="*/ 85 h 312"/>
                <a:gd name="T16" fmla="*/ 142 w 482"/>
                <a:gd name="T17" fmla="*/ 142 h 312"/>
                <a:gd name="T18" fmla="*/ 199 w 482"/>
                <a:gd name="T19" fmla="*/ 170 h 312"/>
                <a:gd name="T20" fmla="*/ 199 w 482"/>
                <a:gd name="T21" fmla="*/ 227 h 312"/>
                <a:gd name="T22" fmla="*/ 312 w 482"/>
                <a:gd name="T23" fmla="*/ 199 h 312"/>
                <a:gd name="T24" fmla="*/ 369 w 482"/>
                <a:gd name="T25" fmla="*/ 255 h 312"/>
                <a:gd name="T26" fmla="*/ 369 w 482"/>
                <a:gd name="T27" fmla="*/ 312 h 312"/>
                <a:gd name="T28" fmla="*/ 482 w 482"/>
                <a:gd name="T29" fmla="*/ 227 h 312"/>
                <a:gd name="T30" fmla="*/ 454 w 482"/>
                <a:gd name="T31" fmla="*/ 199 h 312"/>
                <a:gd name="T32" fmla="*/ 426 w 482"/>
                <a:gd name="T33" fmla="*/ 227 h 312"/>
                <a:gd name="T34" fmla="*/ 397 w 482"/>
                <a:gd name="T35" fmla="*/ 199 h 312"/>
                <a:gd name="T36" fmla="*/ 426 w 482"/>
                <a:gd name="T37" fmla="*/ 170 h 312"/>
                <a:gd name="T38" fmla="*/ 341 w 482"/>
                <a:gd name="T39" fmla="*/ 114 h 312"/>
                <a:gd name="T40" fmla="*/ 341 w 482"/>
                <a:gd name="T41" fmla="*/ 142 h 312"/>
                <a:gd name="T42" fmla="*/ 284 w 482"/>
                <a:gd name="T43" fmla="*/ 85 h 312"/>
                <a:gd name="T44" fmla="*/ 171 w 482"/>
                <a:gd name="T4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2" h="312">
                  <a:moveTo>
                    <a:pt x="171" y="0"/>
                  </a:moveTo>
                  <a:lnTo>
                    <a:pt x="114" y="57"/>
                  </a:lnTo>
                  <a:lnTo>
                    <a:pt x="85" y="57"/>
                  </a:lnTo>
                  <a:lnTo>
                    <a:pt x="0" y="85"/>
                  </a:lnTo>
                  <a:lnTo>
                    <a:pt x="0" y="142"/>
                  </a:lnTo>
                  <a:lnTo>
                    <a:pt x="29" y="142"/>
                  </a:lnTo>
                  <a:lnTo>
                    <a:pt x="114" y="85"/>
                  </a:lnTo>
                  <a:lnTo>
                    <a:pt x="142" y="85"/>
                  </a:lnTo>
                  <a:lnTo>
                    <a:pt x="142" y="142"/>
                  </a:lnTo>
                  <a:lnTo>
                    <a:pt x="199" y="170"/>
                  </a:lnTo>
                  <a:lnTo>
                    <a:pt x="199" y="227"/>
                  </a:lnTo>
                  <a:lnTo>
                    <a:pt x="312" y="199"/>
                  </a:lnTo>
                  <a:lnTo>
                    <a:pt x="369" y="255"/>
                  </a:lnTo>
                  <a:lnTo>
                    <a:pt x="369" y="312"/>
                  </a:lnTo>
                  <a:lnTo>
                    <a:pt x="482" y="227"/>
                  </a:lnTo>
                  <a:lnTo>
                    <a:pt x="454" y="199"/>
                  </a:lnTo>
                  <a:lnTo>
                    <a:pt x="426" y="227"/>
                  </a:lnTo>
                  <a:lnTo>
                    <a:pt x="397" y="199"/>
                  </a:lnTo>
                  <a:lnTo>
                    <a:pt x="426" y="170"/>
                  </a:lnTo>
                  <a:lnTo>
                    <a:pt x="341" y="114"/>
                  </a:lnTo>
                  <a:lnTo>
                    <a:pt x="341" y="142"/>
                  </a:lnTo>
                  <a:lnTo>
                    <a:pt x="284" y="85"/>
                  </a:lnTo>
                  <a:lnTo>
                    <a:pt x="17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7" name="Freeform 707"/>
            <p:cNvSpPr>
              <a:spLocks/>
            </p:cNvSpPr>
            <p:nvPr/>
          </p:nvSpPr>
          <p:spPr bwMode="auto">
            <a:xfrm>
              <a:off x="6527" y="4271"/>
              <a:ext cx="1361" cy="596"/>
            </a:xfrm>
            <a:custGeom>
              <a:avLst/>
              <a:gdLst>
                <a:gd name="T0" fmla="*/ 56 w 1361"/>
                <a:gd name="T1" fmla="*/ 57 h 596"/>
                <a:gd name="T2" fmla="*/ 56 w 1361"/>
                <a:gd name="T3" fmla="*/ 227 h 596"/>
                <a:gd name="T4" fmla="*/ 0 w 1361"/>
                <a:gd name="T5" fmla="*/ 341 h 596"/>
                <a:gd name="T6" fmla="*/ 113 w 1361"/>
                <a:gd name="T7" fmla="*/ 511 h 596"/>
                <a:gd name="T8" fmla="*/ 198 w 1361"/>
                <a:gd name="T9" fmla="*/ 539 h 596"/>
                <a:gd name="T10" fmla="*/ 397 w 1361"/>
                <a:gd name="T11" fmla="*/ 482 h 596"/>
                <a:gd name="T12" fmla="*/ 482 w 1361"/>
                <a:gd name="T13" fmla="*/ 511 h 596"/>
                <a:gd name="T14" fmla="*/ 510 w 1361"/>
                <a:gd name="T15" fmla="*/ 341 h 596"/>
                <a:gd name="T16" fmla="*/ 510 w 1361"/>
                <a:gd name="T17" fmla="*/ 397 h 596"/>
                <a:gd name="T18" fmla="*/ 595 w 1361"/>
                <a:gd name="T19" fmla="*/ 397 h 596"/>
                <a:gd name="T20" fmla="*/ 680 w 1361"/>
                <a:gd name="T21" fmla="*/ 426 h 596"/>
                <a:gd name="T22" fmla="*/ 680 w 1361"/>
                <a:gd name="T23" fmla="*/ 596 h 596"/>
                <a:gd name="T24" fmla="*/ 879 w 1361"/>
                <a:gd name="T25" fmla="*/ 567 h 596"/>
                <a:gd name="T26" fmla="*/ 850 w 1361"/>
                <a:gd name="T27" fmla="*/ 369 h 596"/>
                <a:gd name="T28" fmla="*/ 907 w 1361"/>
                <a:gd name="T29" fmla="*/ 284 h 596"/>
                <a:gd name="T30" fmla="*/ 1077 w 1361"/>
                <a:gd name="T31" fmla="*/ 312 h 596"/>
                <a:gd name="T32" fmla="*/ 1134 w 1361"/>
                <a:gd name="T33" fmla="*/ 227 h 596"/>
                <a:gd name="T34" fmla="*/ 1361 w 1361"/>
                <a:gd name="T35" fmla="*/ 114 h 596"/>
                <a:gd name="T36" fmla="*/ 1219 w 1361"/>
                <a:gd name="T37" fmla="*/ 85 h 596"/>
                <a:gd name="T38" fmla="*/ 1049 w 1361"/>
                <a:gd name="T39" fmla="*/ 114 h 596"/>
                <a:gd name="T40" fmla="*/ 907 w 1361"/>
                <a:gd name="T41" fmla="*/ 199 h 596"/>
                <a:gd name="T42" fmla="*/ 822 w 1361"/>
                <a:gd name="T43" fmla="*/ 256 h 596"/>
                <a:gd name="T44" fmla="*/ 709 w 1361"/>
                <a:gd name="T45" fmla="*/ 341 h 596"/>
                <a:gd name="T46" fmla="*/ 680 w 1361"/>
                <a:gd name="T47" fmla="*/ 256 h 596"/>
                <a:gd name="T48" fmla="*/ 623 w 1361"/>
                <a:gd name="T49" fmla="*/ 256 h 596"/>
                <a:gd name="T50" fmla="*/ 567 w 1361"/>
                <a:gd name="T51" fmla="*/ 170 h 596"/>
                <a:gd name="T52" fmla="*/ 510 w 1361"/>
                <a:gd name="T53" fmla="*/ 57 h 596"/>
                <a:gd name="T54" fmla="*/ 340 w 1361"/>
                <a:gd name="T55" fmla="*/ 57 h 596"/>
                <a:gd name="T56" fmla="*/ 283 w 1361"/>
                <a:gd name="T57" fmla="*/ 0 h 596"/>
                <a:gd name="T58" fmla="*/ 227 w 1361"/>
                <a:gd name="T59" fmla="*/ 57 h 596"/>
                <a:gd name="T60" fmla="*/ 170 w 1361"/>
                <a:gd name="T61" fmla="*/ 29 h 596"/>
                <a:gd name="T62" fmla="*/ 142 w 1361"/>
                <a:gd name="T63" fmla="*/ 11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596">
                  <a:moveTo>
                    <a:pt x="85" y="57"/>
                  </a:moveTo>
                  <a:lnTo>
                    <a:pt x="56" y="57"/>
                  </a:lnTo>
                  <a:lnTo>
                    <a:pt x="85" y="170"/>
                  </a:lnTo>
                  <a:lnTo>
                    <a:pt x="56" y="227"/>
                  </a:lnTo>
                  <a:lnTo>
                    <a:pt x="0" y="199"/>
                  </a:lnTo>
                  <a:lnTo>
                    <a:pt x="0" y="341"/>
                  </a:lnTo>
                  <a:lnTo>
                    <a:pt x="142" y="482"/>
                  </a:lnTo>
                  <a:lnTo>
                    <a:pt x="113" y="511"/>
                  </a:lnTo>
                  <a:lnTo>
                    <a:pt x="170" y="596"/>
                  </a:lnTo>
                  <a:lnTo>
                    <a:pt x="198" y="539"/>
                  </a:lnTo>
                  <a:lnTo>
                    <a:pt x="198" y="511"/>
                  </a:lnTo>
                  <a:lnTo>
                    <a:pt x="397" y="482"/>
                  </a:lnTo>
                  <a:lnTo>
                    <a:pt x="425" y="511"/>
                  </a:lnTo>
                  <a:lnTo>
                    <a:pt x="482" y="511"/>
                  </a:lnTo>
                  <a:lnTo>
                    <a:pt x="425" y="426"/>
                  </a:lnTo>
                  <a:lnTo>
                    <a:pt x="510" y="341"/>
                  </a:lnTo>
                  <a:lnTo>
                    <a:pt x="538" y="369"/>
                  </a:lnTo>
                  <a:lnTo>
                    <a:pt x="510" y="397"/>
                  </a:lnTo>
                  <a:lnTo>
                    <a:pt x="510" y="426"/>
                  </a:lnTo>
                  <a:lnTo>
                    <a:pt x="595" y="397"/>
                  </a:lnTo>
                  <a:lnTo>
                    <a:pt x="623" y="426"/>
                  </a:lnTo>
                  <a:lnTo>
                    <a:pt x="680" y="426"/>
                  </a:lnTo>
                  <a:lnTo>
                    <a:pt x="737" y="454"/>
                  </a:lnTo>
                  <a:lnTo>
                    <a:pt x="680" y="596"/>
                  </a:lnTo>
                  <a:lnTo>
                    <a:pt x="765" y="539"/>
                  </a:lnTo>
                  <a:lnTo>
                    <a:pt x="879" y="567"/>
                  </a:lnTo>
                  <a:lnTo>
                    <a:pt x="907" y="539"/>
                  </a:lnTo>
                  <a:lnTo>
                    <a:pt x="850" y="369"/>
                  </a:lnTo>
                  <a:lnTo>
                    <a:pt x="907" y="341"/>
                  </a:lnTo>
                  <a:lnTo>
                    <a:pt x="907" y="284"/>
                  </a:lnTo>
                  <a:lnTo>
                    <a:pt x="1049" y="256"/>
                  </a:lnTo>
                  <a:lnTo>
                    <a:pt x="1077" y="312"/>
                  </a:lnTo>
                  <a:lnTo>
                    <a:pt x="1105" y="284"/>
                  </a:lnTo>
                  <a:lnTo>
                    <a:pt x="1134" y="227"/>
                  </a:lnTo>
                  <a:lnTo>
                    <a:pt x="1247" y="170"/>
                  </a:lnTo>
                  <a:lnTo>
                    <a:pt x="1361" y="114"/>
                  </a:lnTo>
                  <a:lnTo>
                    <a:pt x="1219" y="114"/>
                  </a:lnTo>
                  <a:lnTo>
                    <a:pt x="1219" y="85"/>
                  </a:lnTo>
                  <a:lnTo>
                    <a:pt x="1134" y="85"/>
                  </a:lnTo>
                  <a:lnTo>
                    <a:pt x="1049" y="114"/>
                  </a:lnTo>
                  <a:lnTo>
                    <a:pt x="1020" y="199"/>
                  </a:lnTo>
                  <a:lnTo>
                    <a:pt x="907" y="199"/>
                  </a:lnTo>
                  <a:lnTo>
                    <a:pt x="850" y="256"/>
                  </a:lnTo>
                  <a:lnTo>
                    <a:pt x="822" y="256"/>
                  </a:lnTo>
                  <a:lnTo>
                    <a:pt x="822" y="312"/>
                  </a:lnTo>
                  <a:lnTo>
                    <a:pt x="709" y="341"/>
                  </a:lnTo>
                  <a:lnTo>
                    <a:pt x="652" y="312"/>
                  </a:lnTo>
                  <a:lnTo>
                    <a:pt x="680" y="256"/>
                  </a:lnTo>
                  <a:lnTo>
                    <a:pt x="652" y="227"/>
                  </a:lnTo>
                  <a:lnTo>
                    <a:pt x="623" y="256"/>
                  </a:lnTo>
                  <a:lnTo>
                    <a:pt x="538" y="199"/>
                  </a:lnTo>
                  <a:lnTo>
                    <a:pt x="567" y="170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453" y="114"/>
                  </a:lnTo>
                  <a:lnTo>
                    <a:pt x="340" y="57"/>
                  </a:lnTo>
                  <a:lnTo>
                    <a:pt x="340" y="29"/>
                  </a:lnTo>
                  <a:lnTo>
                    <a:pt x="283" y="0"/>
                  </a:lnTo>
                  <a:lnTo>
                    <a:pt x="283" y="29"/>
                  </a:lnTo>
                  <a:lnTo>
                    <a:pt x="227" y="57"/>
                  </a:lnTo>
                  <a:lnTo>
                    <a:pt x="198" y="0"/>
                  </a:lnTo>
                  <a:lnTo>
                    <a:pt x="170" y="29"/>
                  </a:lnTo>
                  <a:lnTo>
                    <a:pt x="170" y="114"/>
                  </a:lnTo>
                  <a:lnTo>
                    <a:pt x="142" y="114"/>
                  </a:lnTo>
                  <a:lnTo>
                    <a:pt x="85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8" name="Freeform 708"/>
            <p:cNvSpPr>
              <a:spLocks/>
            </p:cNvSpPr>
            <p:nvPr/>
          </p:nvSpPr>
          <p:spPr bwMode="auto">
            <a:xfrm>
              <a:off x="7264" y="4271"/>
              <a:ext cx="113" cy="142"/>
            </a:xfrm>
            <a:custGeom>
              <a:avLst/>
              <a:gdLst>
                <a:gd name="T0" fmla="*/ 57 w 113"/>
                <a:gd name="T1" fmla="*/ 0 h 142"/>
                <a:gd name="T2" fmla="*/ 0 w 113"/>
                <a:gd name="T3" fmla="*/ 29 h 142"/>
                <a:gd name="T4" fmla="*/ 0 w 113"/>
                <a:gd name="T5" fmla="*/ 114 h 142"/>
                <a:gd name="T6" fmla="*/ 28 w 113"/>
                <a:gd name="T7" fmla="*/ 85 h 142"/>
                <a:gd name="T8" fmla="*/ 57 w 113"/>
                <a:gd name="T9" fmla="*/ 142 h 142"/>
                <a:gd name="T10" fmla="*/ 113 w 113"/>
                <a:gd name="T11" fmla="*/ 142 h 142"/>
                <a:gd name="T12" fmla="*/ 85 w 113"/>
                <a:gd name="T13" fmla="*/ 57 h 142"/>
                <a:gd name="T14" fmla="*/ 57 w 113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42">
                  <a:moveTo>
                    <a:pt x="57" y="0"/>
                  </a:moveTo>
                  <a:lnTo>
                    <a:pt x="0" y="29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57" y="142"/>
                  </a:lnTo>
                  <a:lnTo>
                    <a:pt x="113" y="142"/>
                  </a:lnTo>
                  <a:lnTo>
                    <a:pt x="85" y="57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9" name="Freeform 709"/>
            <p:cNvSpPr>
              <a:spLocks/>
            </p:cNvSpPr>
            <p:nvPr/>
          </p:nvSpPr>
          <p:spPr bwMode="auto">
            <a:xfrm>
              <a:off x="7349" y="4867"/>
              <a:ext cx="113" cy="56"/>
            </a:xfrm>
            <a:custGeom>
              <a:avLst/>
              <a:gdLst>
                <a:gd name="T0" fmla="*/ 28 w 113"/>
                <a:gd name="T1" fmla="*/ 0 h 56"/>
                <a:gd name="T2" fmla="*/ 0 w 113"/>
                <a:gd name="T3" fmla="*/ 0 h 56"/>
                <a:gd name="T4" fmla="*/ 85 w 113"/>
                <a:gd name="T5" fmla="*/ 56 h 56"/>
                <a:gd name="T6" fmla="*/ 113 w 113"/>
                <a:gd name="T7" fmla="*/ 28 h 56"/>
                <a:gd name="T8" fmla="*/ 28 w 113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56">
                  <a:moveTo>
                    <a:pt x="28" y="0"/>
                  </a:moveTo>
                  <a:lnTo>
                    <a:pt x="0" y="0"/>
                  </a:lnTo>
                  <a:lnTo>
                    <a:pt x="85" y="56"/>
                  </a:lnTo>
                  <a:lnTo>
                    <a:pt x="113" y="28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0" name="Freeform 710"/>
            <p:cNvSpPr>
              <a:spLocks/>
            </p:cNvSpPr>
            <p:nvPr/>
          </p:nvSpPr>
          <p:spPr bwMode="auto">
            <a:xfrm>
              <a:off x="7547" y="3931"/>
              <a:ext cx="142" cy="114"/>
            </a:xfrm>
            <a:custGeom>
              <a:avLst/>
              <a:gdLst>
                <a:gd name="T0" fmla="*/ 142 w 142"/>
                <a:gd name="T1" fmla="*/ 85 h 114"/>
                <a:gd name="T2" fmla="*/ 85 w 142"/>
                <a:gd name="T3" fmla="*/ 0 h 114"/>
                <a:gd name="T4" fmla="*/ 0 w 142"/>
                <a:gd name="T5" fmla="*/ 0 h 114"/>
                <a:gd name="T6" fmla="*/ 29 w 142"/>
                <a:gd name="T7" fmla="*/ 57 h 114"/>
                <a:gd name="T8" fmla="*/ 85 w 142"/>
                <a:gd name="T9" fmla="*/ 114 h 114"/>
                <a:gd name="T10" fmla="*/ 142 w 142"/>
                <a:gd name="T11" fmla="*/ 8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142" y="85"/>
                  </a:moveTo>
                  <a:lnTo>
                    <a:pt x="85" y="0"/>
                  </a:lnTo>
                  <a:lnTo>
                    <a:pt x="0" y="0"/>
                  </a:lnTo>
                  <a:lnTo>
                    <a:pt x="29" y="57"/>
                  </a:lnTo>
                  <a:lnTo>
                    <a:pt x="85" y="114"/>
                  </a:lnTo>
                  <a:lnTo>
                    <a:pt x="142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1" name="Freeform 711"/>
            <p:cNvSpPr>
              <a:spLocks/>
            </p:cNvSpPr>
            <p:nvPr/>
          </p:nvSpPr>
          <p:spPr bwMode="auto">
            <a:xfrm>
              <a:off x="5960" y="4300"/>
              <a:ext cx="397" cy="538"/>
            </a:xfrm>
            <a:custGeom>
              <a:avLst/>
              <a:gdLst>
                <a:gd name="T0" fmla="*/ 397 w 397"/>
                <a:gd name="T1" fmla="*/ 538 h 538"/>
                <a:gd name="T2" fmla="*/ 397 w 397"/>
                <a:gd name="T3" fmla="*/ 482 h 538"/>
                <a:gd name="T4" fmla="*/ 283 w 397"/>
                <a:gd name="T5" fmla="*/ 368 h 538"/>
                <a:gd name="T6" fmla="*/ 227 w 397"/>
                <a:gd name="T7" fmla="*/ 283 h 538"/>
                <a:gd name="T8" fmla="*/ 283 w 397"/>
                <a:gd name="T9" fmla="*/ 198 h 538"/>
                <a:gd name="T10" fmla="*/ 283 w 397"/>
                <a:gd name="T11" fmla="*/ 56 h 538"/>
                <a:gd name="T12" fmla="*/ 198 w 397"/>
                <a:gd name="T13" fmla="*/ 0 h 538"/>
                <a:gd name="T14" fmla="*/ 56 w 397"/>
                <a:gd name="T15" fmla="*/ 28 h 538"/>
                <a:gd name="T16" fmla="*/ 56 w 397"/>
                <a:gd name="T17" fmla="*/ 170 h 538"/>
                <a:gd name="T18" fmla="*/ 85 w 397"/>
                <a:gd name="T19" fmla="*/ 170 h 538"/>
                <a:gd name="T20" fmla="*/ 56 w 397"/>
                <a:gd name="T21" fmla="*/ 255 h 538"/>
                <a:gd name="T22" fmla="*/ 0 w 397"/>
                <a:gd name="T23" fmla="*/ 283 h 538"/>
                <a:gd name="T24" fmla="*/ 113 w 397"/>
                <a:gd name="T25" fmla="*/ 312 h 538"/>
                <a:gd name="T26" fmla="*/ 170 w 397"/>
                <a:gd name="T27" fmla="*/ 397 h 538"/>
                <a:gd name="T28" fmla="*/ 255 w 397"/>
                <a:gd name="T29" fmla="*/ 425 h 538"/>
                <a:gd name="T30" fmla="*/ 340 w 397"/>
                <a:gd name="T31" fmla="*/ 482 h 538"/>
                <a:gd name="T32" fmla="*/ 312 w 397"/>
                <a:gd name="T33" fmla="*/ 538 h 538"/>
                <a:gd name="T34" fmla="*/ 397 w 397"/>
                <a:gd name="T35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538">
                  <a:moveTo>
                    <a:pt x="397" y="538"/>
                  </a:moveTo>
                  <a:lnTo>
                    <a:pt x="397" y="482"/>
                  </a:lnTo>
                  <a:lnTo>
                    <a:pt x="283" y="368"/>
                  </a:lnTo>
                  <a:lnTo>
                    <a:pt x="227" y="283"/>
                  </a:lnTo>
                  <a:lnTo>
                    <a:pt x="283" y="198"/>
                  </a:lnTo>
                  <a:lnTo>
                    <a:pt x="283" y="56"/>
                  </a:lnTo>
                  <a:lnTo>
                    <a:pt x="198" y="0"/>
                  </a:lnTo>
                  <a:lnTo>
                    <a:pt x="56" y="28"/>
                  </a:lnTo>
                  <a:lnTo>
                    <a:pt x="56" y="170"/>
                  </a:lnTo>
                  <a:lnTo>
                    <a:pt x="85" y="170"/>
                  </a:lnTo>
                  <a:lnTo>
                    <a:pt x="56" y="255"/>
                  </a:lnTo>
                  <a:lnTo>
                    <a:pt x="0" y="283"/>
                  </a:lnTo>
                  <a:lnTo>
                    <a:pt x="113" y="312"/>
                  </a:lnTo>
                  <a:lnTo>
                    <a:pt x="170" y="397"/>
                  </a:lnTo>
                  <a:lnTo>
                    <a:pt x="255" y="425"/>
                  </a:lnTo>
                  <a:lnTo>
                    <a:pt x="340" y="482"/>
                  </a:lnTo>
                  <a:lnTo>
                    <a:pt x="312" y="538"/>
                  </a:lnTo>
                  <a:lnTo>
                    <a:pt x="397" y="53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2" name="Freeform 712"/>
            <p:cNvSpPr>
              <a:spLocks/>
            </p:cNvSpPr>
            <p:nvPr/>
          </p:nvSpPr>
          <p:spPr bwMode="auto">
            <a:xfrm>
              <a:off x="5988" y="3789"/>
              <a:ext cx="652" cy="1163"/>
            </a:xfrm>
            <a:custGeom>
              <a:avLst/>
              <a:gdLst>
                <a:gd name="T0" fmla="*/ 454 w 652"/>
                <a:gd name="T1" fmla="*/ 1163 h 1163"/>
                <a:gd name="T2" fmla="*/ 369 w 652"/>
                <a:gd name="T3" fmla="*/ 1106 h 1163"/>
                <a:gd name="T4" fmla="*/ 369 w 652"/>
                <a:gd name="T5" fmla="*/ 1049 h 1163"/>
                <a:gd name="T6" fmla="*/ 369 w 652"/>
                <a:gd name="T7" fmla="*/ 993 h 1163"/>
                <a:gd name="T8" fmla="*/ 255 w 652"/>
                <a:gd name="T9" fmla="*/ 879 h 1163"/>
                <a:gd name="T10" fmla="*/ 199 w 652"/>
                <a:gd name="T11" fmla="*/ 794 h 1163"/>
                <a:gd name="T12" fmla="*/ 255 w 652"/>
                <a:gd name="T13" fmla="*/ 709 h 1163"/>
                <a:gd name="T14" fmla="*/ 255 w 652"/>
                <a:gd name="T15" fmla="*/ 567 h 1163"/>
                <a:gd name="T16" fmla="*/ 170 w 652"/>
                <a:gd name="T17" fmla="*/ 511 h 1163"/>
                <a:gd name="T18" fmla="*/ 28 w 652"/>
                <a:gd name="T19" fmla="*/ 539 h 1163"/>
                <a:gd name="T20" fmla="*/ 0 w 652"/>
                <a:gd name="T21" fmla="*/ 511 h 1163"/>
                <a:gd name="T22" fmla="*/ 28 w 652"/>
                <a:gd name="T23" fmla="*/ 454 h 1163"/>
                <a:gd name="T24" fmla="*/ 28 w 652"/>
                <a:gd name="T25" fmla="*/ 341 h 1163"/>
                <a:gd name="T26" fmla="*/ 57 w 652"/>
                <a:gd name="T27" fmla="*/ 312 h 1163"/>
                <a:gd name="T28" fmla="*/ 85 w 652"/>
                <a:gd name="T29" fmla="*/ 199 h 1163"/>
                <a:gd name="T30" fmla="*/ 57 w 652"/>
                <a:gd name="T31" fmla="*/ 171 h 1163"/>
                <a:gd name="T32" fmla="*/ 114 w 652"/>
                <a:gd name="T33" fmla="*/ 142 h 1163"/>
                <a:gd name="T34" fmla="*/ 142 w 652"/>
                <a:gd name="T35" fmla="*/ 57 h 1163"/>
                <a:gd name="T36" fmla="*/ 227 w 652"/>
                <a:gd name="T37" fmla="*/ 0 h 1163"/>
                <a:gd name="T38" fmla="*/ 312 w 652"/>
                <a:gd name="T39" fmla="*/ 0 h 1163"/>
                <a:gd name="T40" fmla="*/ 340 w 652"/>
                <a:gd name="T41" fmla="*/ 85 h 1163"/>
                <a:gd name="T42" fmla="*/ 397 w 652"/>
                <a:gd name="T43" fmla="*/ 85 h 1163"/>
                <a:gd name="T44" fmla="*/ 510 w 652"/>
                <a:gd name="T45" fmla="*/ 199 h 1163"/>
                <a:gd name="T46" fmla="*/ 595 w 652"/>
                <a:gd name="T47" fmla="*/ 199 h 1163"/>
                <a:gd name="T48" fmla="*/ 652 w 652"/>
                <a:gd name="T49" fmla="*/ 256 h 1163"/>
                <a:gd name="T50" fmla="*/ 624 w 652"/>
                <a:gd name="T51" fmla="*/ 341 h 1163"/>
                <a:gd name="T52" fmla="*/ 652 w 652"/>
                <a:gd name="T53" fmla="*/ 397 h 1163"/>
                <a:gd name="T54" fmla="*/ 595 w 652"/>
                <a:gd name="T55" fmla="*/ 482 h 1163"/>
                <a:gd name="T56" fmla="*/ 482 w 652"/>
                <a:gd name="T57" fmla="*/ 539 h 1163"/>
                <a:gd name="T58" fmla="*/ 340 w 652"/>
                <a:gd name="T59" fmla="*/ 539 h 1163"/>
                <a:gd name="T60" fmla="*/ 312 w 652"/>
                <a:gd name="T61" fmla="*/ 596 h 1163"/>
                <a:gd name="T62" fmla="*/ 340 w 652"/>
                <a:gd name="T63" fmla="*/ 823 h 1163"/>
                <a:gd name="T64" fmla="*/ 340 w 652"/>
                <a:gd name="T65" fmla="*/ 851 h 1163"/>
                <a:gd name="T66" fmla="*/ 340 w 652"/>
                <a:gd name="T67" fmla="*/ 879 h 1163"/>
                <a:gd name="T68" fmla="*/ 340 w 652"/>
                <a:gd name="T69" fmla="*/ 908 h 1163"/>
                <a:gd name="T70" fmla="*/ 369 w 652"/>
                <a:gd name="T71" fmla="*/ 936 h 1163"/>
                <a:gd name="T72" fmla="*/ 425 w 652"/>
                <a:gd name="T73" fmla="*/ 964 h 1163"/>
                <a:gd name="T74" fmla="*/ 425 w 652"/>
                <a:gd name="T75" fmla="*/ 1021 h 1163"/>
                <a:gd name="T76" fmla="*/ 454 w 652"/>
                <a:gd name="T77" fmla="*/ 1049 h 1163"/>
                <a:gd name="T78" fmla="*/ 482 w 652"/>
                <a:gd name="T79" fmla="*/ 1106 h 1163"/>
                <a:gd name="T80" fmla="*/ 454 w 652"/>
                <a:gd name="T81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1163">
                  <a:moveTo>
                    <a:pt x="454" y="1163"/>
                  </a:moveTo>
                  <a:lnTo>
                    <a:pt x="369" y="1106"/>
                  </a:lnTo>
                  <a:lnTo>
                    <a:pt x="369" y="1049"/>
                  </a:lnTo>
                  <a:lnTo>
                    <a:pt x="369" y="993"/>
                  </a:lnTo>
                  <a:lnTo>
                    <a:pt x="255" y="879"/>
                  </a:lnTo>
                  <a:lnTo>
                    <a:pt x="199" y="794"/>
                  </a:lnTo>
                  <a:lnTo>
                    <a:pt x="255" y="709"/>
                  </a:lnTo>
                  <a:lnTo>
                    <a:pt x="255" y="567"/>
                  </a:lnTo>
                  <a:lnTo>
                    <a:pt x="170" y="511"/>
                  </a:lnTo>
                  <a:lnTo>
                    <a:pt x="28" y="539"/>
                  </a:lnTo>
                  <a:lnTo>
                    <a:pt x="0" y="511"/>
                  </a:lnTo>
                  <a:lnTo>
                    <a:pt x="28" y="454"/>
                  </a:lnTo>
                  <a:lnTo>
                    <a:pt x="28" y="341"/>
                  </a:lnTo>
                  <a:lnTo>
                    <a:pt x="57" y="312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114" y="142"/>
                  </a:lnTo>
                  <a:lnTo>
                    <a:pt x="142" y="57"/>
                  </a:lnTo>
                  <a:lnTo>
                    <a:pt x="227" y="0"/>
                  </a:lnTo>
                  <a:lnTo>
                    <a:pt x="312" y="0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510" y="199"/>
                  </a:lnTo>
                  <a:lnTo>
                    <a:pt x="595" y="199"/>
                  </a:lnTo>
                  <a:lnTo>
                    <a:pt x="652" y="256"/>
                  </a:lnTo>
                  <a:lnTo>
                    <a:pt x="624" y="341"/>
                  </a:lnTo>
                  <a:lnTo>
                    <a:pt x="652" y="397"/>
                  </a:lnTo>
                  <a:lnTo>
                    <a:pt x="595" y="482"/>
                  </a:lnTo>
                  <a:lnTo>
                    <a:pt x="482" y="539"/>
                  </a:lnTo>
                  <a:lnTo>
                    <a:pt x="340" y="539"/>
                  </a:lnTo>
                  <a:lnTo>
                    <a:pt x="312" y="596"/>
                  </a:lnTo>
                  <a:lnTo>
                    <a:pt x="340" y="823"/>
                  </a:lnTo>
                  <a:lnTo>
                    <a:pt x="340" y="851"/>
                  </a:lnTo>
                  <a:lnTo>
                    <a:pt x="340" y="879"/>
                  </a:lnTo>
                  <a:lnTo>
                    <a:pt x="340" y="908"/>
                  </a:lnTo>
                  <a:lnTo>
                    <a:pt x="369" y="936"/>
                  </a:lnTo>
                  <a:lnTo>
                    <a:pt x="425" y="964"/>
                  </a:lnTo>
                  <a:lnTo>
                    <a:pt x="425" y="1021"/>
                  </a:lnTo>
                  <a:lnTo>
                    <a:pt x="454" y="1049"/>
                  </a:lnTo>
                  <a:lnTo>
                    <a:pt x="482" y="1106"/>
                  </a:lnTo>
                  <a:lnTo>
                    <a:pt x="454" y="116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3" name="Freeform 713"/>
            <p:cNvSpPr>
              <a:spLocks/>
            </p:cNvSpPr>
            <p:nvPr/>
          </p:nvSpPr>
          <p:spPr bwMode="auto">
            <a:xfrm>
              <a:off x="5648" y="4130"/>
              <a:ext cx="368" cy="482"/>
            </a:xfrm>
            <a:custGeom>
              <a:avLst/>
              <a:gdLst>
                <a:gd name="T0" fmla="*/ 368 w 368"/>
                <a:gd name="T1" fmla="*/ 0 h 482"/>
                <a:gd name="T2" fmla="*/ 368 w 368"/>
                <a:gd name="T3" fmla="*/ 113 h 482"/>
                <a:gd name="T4" fmla="*/ 340 w 368"/>
                <a:gd name="T5" fmla="*/ 170 h 482"/>
                <a:gd name="T6" fmla="*/ 368 w 368"/>
                <a:gd name="T7" fmla="*/ 198 h 482"/>
                <a:gd name="T8" fmla="*/ 368 w 368"/>
                <a:gd name="T9" fmla="*/ 340 h 482"/>
                <a:gd name="T10" fmla="*/ 312 w 368"/>
                <a:gd name="T11" fmla="*/ 425 h 482"/>
                <a:gd name="T12" fmla="*/ 198 w 368"/>
                <a:gd name="T13" fmla="*/ 482 h 482"/>
                <a:gd name="T14" fmla="*/ 198 w 368"/>
                <a:gd name="T15" fmla="*/ 425 h 482"/>
                <a:gd name="T16" fmla="*/ 142 w 368"/>
                <a:gd name="T17" fmla="*/ 397 h 482"/>
                <a:gd name="T18" fmla="*/ 28 w 368"/>
                <a:gd name="T19" fmla="*/ 283 h 482"/>
                <a:gd name="T20" fmla="*/ 0 w 368"/>
                <a:gd name="T21" fmla="*/ 198 h 482"/>
                <a:gd name="T22" fmla="*/ 85 w 368"/>
                <a:gd name="T23" fmla="*/ 170 h 482"/>
                <a:gd name="T24" fmla="*/ 85 w 368"/>
                <a:gd name="T25" fmla="*/ 113 h 482"/>
                <a:gd name="T26" fmla="*/ 142 w 368"/>
                <a:gd name="T27" fmla="*/ 85 h 482"/>
                <a:gd name="T28" fmla="*/ 198 w 368"/>
                <a:gd name="T29" fmla="*/ 28 h 482"/>
                <a:gd name="T30" fmla="*/ 312 w 368"/>
                <a:gd name="T31" fmla="*/ 56 h 482"/>
                <a:gd name="T32" fmla="*/ 368 w 368"/>
                <a:gd name="T33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482">
                  <a:moveTo>
                    <a:pt x="368" y="0"/>
                  </a:moveTo>
                  <a:lnTo>
                    <a:pt x="368" y="113"/>
                  </a:lnTo>
                  <a:lnTo>
                    <a:pt x="340" y="170"/>
                  </a:lnTo>
                  <a:lnTo>
                    <a:pt x="368" y="198"/>
                  </a:lnTo>
                  <a:lnTo>
                    <a:pt x="368" y="340"/>
                  </a:lnTo>
                  <a:lnTo>
                    <a:pt x="312" y="425"/>
                  </a:lnTo>
                  <a:lnTo>
                    <a:pt x="198" y="482"/>
                  </a:lnTo>
                  <a:lnTo>
                    <a:pt x="198" y="425"/>
                  </a:lnTo>
                  <a:lnTo>
                    <a:pt x="142" y="397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85" y="113"/>
                  </a:lnTo>
                  <a:lnTo>
                    <a:pt x="142" y="85"/>
                  </a:lnTo>
                  <a:lnTo>
                    <a:pt x="198" y="28"/>
                  </a:lnTo>
                  <a:lnTo>
                    <a:pt x="312" y="56"/>
                  </a:lnTo>
                  <a:lnTo>
                    <a:pt x="36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4" name="Freeform 714"/>
            <p:cNvSpPr>
              <a:spLocks/>
            </p:cNvSpPr>
            <p:nvPr/>
          </p:nvSpPr>
          <p:spPr bwMode="auto">
            <a:xfrm>
              <a:off x="5251" y="3903"/>
              <a:ext cx="794" cy="709"/>
            </a:xfrm>
            <a:custGeom>
              <a:avLst/>
              <a:gdLst>
                <a:gd name="T0" fmla="*/ 794 w 794"/>
                <a:gd name="T1" fmla="*/ 198 h 709"/>
                <a:gd name="T2" fmla="*/ 765 w 794"/>
                <a:gd name="T3" fmla="*/ 227 h 709"/>
                <a:gd name="T4" fmla="*/ 709 w 794"/>
                <a:gd name="T5" fmla="*/ 283 h 709"/>
                <a:gd name="T6" fmla="*/ 595 w 794"/>
                <a:gd name="T7" fmla="*/ 255 h 709"/>
                <a:gd name="T8" fmla="*/ 539 w 794"/>
                <a:gd name="T9" fmla="*/ 312 h 709"/>
                <a:gd name="T10" fmla="*/ 482 w 794"/>
                <a:gd name="T11" fmla="*/ 340 h 709"/>
                <a:gd name="T12" fmla="*/ 482 w 794"/>
                <a:gd name="T13" fmla="*/ 397 h 709"/>
                <a:gd name="T14" fmla="*/ 397 w 794"/>
                <a:gd name="T15" fmla="*/ 425 h 709"/>
                <a:gd name="T16" fmla="*/ 425 w 794"/>
                <a:gd name="T17" fmla="*/ 510 h 709"/>
                <a:gd name="T18" fmla="*/ 539 w 794"/>
                <a:gd name="T19" fmla="*/ 624 h 709"/>
                <a:gd name="T20" fmla="*/ 595 w 794"/>
                <a:gd name="T21" fmla="*/ 652 h 709"/>
                <a:gd name="T22" fmla="*/ 595 w 794"/>
                <a:gd name="T23" fmla="*/ 709 h 709"/>
                <a:gd name="T24" fmla="*/ 482 w 794"/>
                <a:gd name="T25" fmla="*/ 652 h 709"/>
                <a:gd name="T26" fmla="*/ 397 w 794"/>
                <a:gd name="T27" fmla="*/ 567 h 709"/>
                <a:gd name="T28" fmla="*/ 369 w 794"/>
                <a:gd name="T29" fmla="*/ 595 h 709"/>
                <a:gd name="T30" fmla="*/ 397 w 794"/>
                <a:gd name="T31" fmla="*/ 652 h 709"/>
                <a:gd name="T32" fmla="*/ 340 w 794"/>
                <a:gd name="T33" fmla="*/ 652 h 709"/>
                <a:gd name="T34" fmla="*/ 312 w 794"/>
                <a:gd name="T35" fmla="*/ 624 h 709"/>
                <a:gd name="T36" fmla="*/ 312 w 794"/>
                <a:gd name="T37" fmla="*/ 567 h 709"/>
                <a:gd name="T38" fmla="*/ 340 w 794"/>
                <a:gd name="T39" fmla="*/ 567 h 709"/>
                <a:gd name="T40" fmla="*/ 340 w 794"/>
                <a:gd name="T41" fmla="*/ 510 h 709"/>
                <a:gd name="T42" fmla="*/ 284 w 794"/>
                <a:gd name="T43" fmla="*/ 453 h 709"/>
                <a:gd name="T44" fmla="*/ 198 w 794"/>
                <a:gd name="T45" fmla="*/ 482 h 709"/>
                <a:gd name="T46" fmla="*/ 113 w 794"/>
                <a:gd name="T47" fmla="*/ 340 h 709"/>
                <a:gd name="T48" fmla="*/ 0 w 794"/>
                <a:gd name="T49" fmla="*/ 312 h 709"/>
                <a:gd name="T50" fmla="*/ 28 w 794"/>
                <a:gd name="T51" fmla="*/ 283 h 709"/>
                <a:gd name="T52" fmla="*/ 28 w 794"/>
                <a:gd name="T53" fmla="*/ 198 h 709"/>
                <a:gd name="T54" fmla="*/ 57 w 794"/>
                <a:gd name="T55" fmla="*/ 227 h 709"/>
                <a:gd name="T56" fmla="*/ 57 w 794"/>
                <a:gd name="T57" fmla="*/ 170 h 709"/>
                <a:gd name="T58" fmla="*/ 113 w 794"/>
                <a:gd name="T59" fmla="*/ 198 h 709"/>
                <a:gd name="T60" fmla="*/ 198 w 794"/>
                <a:gd name="T61" fmla="*/ 142 h 709"/>
                <a:gd name="T62" fmla="*/ 312 w 794"/>
                <a:gd name="T63" fmla="*/ 113 h 709"/>
                <a:gd name="T64" fmla="*/ 340 w 794"/>
                <a:gd name="T65" fmla="*/ 85 h 709"/>
                <a:gd name="T66" fmla="*/ 312 w 794"/>
                <a:gd name="T67" fmla="*/ 0 h 709"/>
                <a:gd name="T68" fmla="*/ 425 w 794"/>
                <a:gd name="T69" fmla="*/ 57 h 709"/>
                <a:gd name="T70" fmla="*/ 454 w 794"/>
                <a:gd name="T71" fmla="*/ 28 h 709"/>
                <a:gd name="T72" fmla="*/ 595 w 794"/>
                <a:gd name="T73" fmla="*/ 28 h 709"/>
                <a:gd name="T74" fmla="*/ 624 w 794"/>
                <a:gd name="T75" fmla="*/ 113 h 709"/>
                <a:gd name="T76" fmla="*/ 680 w 794"/>
                <a:gd name="T77" fmla="*/ 113 h 709"/>
                <a:gd name="T78" fmla="*/ 737 w 794"/>
                <a:gd name="T79" fmla="*/ 113 h 709"/>
                <a:gd name="T80" fmla="*/ 737 w 794"/>
                <a:gd name="T81" fmla="*/ 170 h 709"/>
                <a:gd name="T82" fmla="*/ 794 w 794"/>
                <a:gd name="T83" fmla="*/ 19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94" h="709">
                  <a:moveTo>
                    <a:pt x="794" y="198"/>
                  </a:moveTo>
                  <a:lnTo>
                    <a:pt x="765" y="227"/>
                  </a:lnTo>
                  <a:lnTo>
                    <a:pt x="709" y="283"/>
                  </a:lnTo>
                  <a:lnTo>
                    <a:pt x="595" y="255"/>
                  </a:lnTo>
                  <a:lnTo>
                    <a:pt x="539" y="312"/>
                  </a:lnTo>
                  <a:lnTo>
                    <a:pt x="482" y="340"/>
                  </a:lnTo>
                  <a:lnTo>
                    <a:pt x="482" y="397"/>
                  </a:lnTo>
                  <a:lnTo>
                    <a:pt x="397" y="425"/>
                  </a:lnTo>
                  <a:lnTo>
                    <a:pt x="425" y="510"/>
                  </a:lnTo>
                  <a:lnTo>
                    <a:pt x="539" y="624"/>
                  </a:lnTo>
                  <a:lnTo>
                    <a:pt x="595" y="652"/>
                  </a:lnTo>
                  <a:lnTo>
                    <a:pt x="595" y="709"/>
                  </a:lnTo>
                  <a:lnTo>
                    <a:pt x="482" y="652"/>
                  </a:lnTo>
                  <a:lnTo>
                    <a:pt x="397" y="567"/>
                  </a:lnTo>
                  <a:lnTo>
                    <a:pt x="369" y="595"/>
                  </a:lnTo>
                  <a:lnTo>
                    <a:pt x="397" y="652"/>
                  </a:lnTo>
                  <a:lnTo>
                    <a:pt x="340" y="652"/>
                  </a:lnTo>
                  <a:lnTo>
                    <a:pt x="312" y="624"/>
                  </a:lnTo>
                  <a:lnTo>
                    <a:pt x="312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4" y="453"/>
                  </a:lnTo>
                  <a:lnTo>
                    <a:pt x="198" y="482"/>
                  </a:lnTo>
                  <a:lnTo>
                    <a:pt x="113" y="340"/>
                  </a:lnTo>
                  <a:lnTo>
                    <a:pt x="0" y="312"/>
                  </a:lnTo>
                  <a:lnTo>
                    <a:pt x="28" y="283"/>
                  </a:lnTo>
                  <a:lnTo>
                    <a:pt x="28" y="198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3" y="198"/>
                  </a:lnTo>
                  <a:lnTo>
                    <a:pt x="198" y="142"/>
                  </a:lnTo>
                  <a:lnTo>
                    <a:pt x="312" y="113"/>
                  </a:lnTo>
                  <a:lnTo>
                    <a:pt x="340" y="85"/>
                  </a:lnTo>
                  <a:lnTo>
                    <a:pt x="312" y="0"/>
                  </a:lnTo>
                  <a:lnTo>
                    <a:pt x="425" y="57"/>
                  </a:lnTo>
                  <a:lnTo>
                    <a:pt x="454" y="28"/>
                  </a:lnTo>
                  <a:lnTo>
                    <a:pt x="595" y="28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794" y="19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5" name="Freeform 715"/>
            <p:cNvSpPr>
              <a:spLocks/>
            </p:cNvSpPr>
            <p:nvPr/>
          </p:nvSpPr>
          <p:spPr bwMode="auto">
            <a:xfrm>
              <a:off x="5024" y="3449"/>
              <a:ext cx="425" cy="766"/>
            </a:xfrm>
            <a:custGeom>
              <a:avLst/>
              <a:gdLst>
                <a:gd name="T0" fmla="*/ 227 w 425"/>
                <a:gd name="T1" fmla="*/ 766 h 766"/>
                <a:gd name="T2" fmla="*/ 255 w 425"/>
                <a:gd name="T3" fmla="*/ 737 h 766"/>
                <a:gd name="T4" fmla="*/ 255 w 425"/>
                <a:gd name="T5" fmla="*/ 652 h 766"/>
                <a:gd name="T6" fmla="*/ 284 w 425"/>
                <a:gd name="T7" fmla="*/ 681 h 766"/>
                <a:gd name="T8" fmla="*/ 284 w 425"/>
                <a:gd name="T9" fmla="*/ 624 h 766"/>
                <a:gd name="T10" fmla="*/ 340 w 425"/>
                <a:gd name="T11" fmla="*/ 652 h 766"/>
                <a:gd name="T12" fmla="*/ 425 w 425"/>
                <a:gd name="T13" fmla="*/ 596 h 766"/>
                <a:gd name="T14" fmla="*/ 425 w 425"/>
                <a:gd name="T15" fmla="*/ 511 h 766"/>
                <a:gd name="T16" fmla="*/ 397 w 425"/>
                <a:gd name="T17" fmla="*/ 454 h 766"/>
                <a:gd name="T18" fmla="*/ 425 w 425"/>
                <a:gd name="T19" fmla="*/ 340 h 766"/>
                <a:gd name="T20" fmla="*/ 425 w 425"/>
                <a:gd name="T21" fmla="*/ 284 h 766"/>
                <a:gd name="T22" fmla="*/ 369 w 425"/>
                <a:gd name="T23" fmla="*/ 284 h 766"/>
                <a:gd name="T24" fmla="*/ 369 w 425"/>
                <a:gd name="T25" fmla="*/ 255 h 766"/>
                <a:gd name="T26" fmla="*/ 340 w 425"/>
                <a:gd name="T27" fmla="*/ 199 h 766"/>
                <a:gd name="T28" fmla="*/ 340 w 425"/>
                <a:gd name="T29" fmla="*/ 170 h 766"/>
                <a:gd name="T30" fmla="*/ 199 w 425"/>
                <a:gd name="T31" fmla="*/ 114 h 766"/>
                <a:gd name="T32" fmla="*/ 255 w 425"/>
                <a:gd name="T33" fmla="*/ 85 h 766"/>
                <a:gd name="T34" fmla="*/ 227 w 425"/>
                <a:gd name="T35" fmla="*/ 57 h 766"/>
                <a:gd name="T36" fmla="*/ 255 w 425"/>
                <a:gd name="T37" fmla="*/ 29 h 766"/>
                <a:gd name="T38" fmla="*/ 199 w 425"/>
                <a:gd name="T39" fmla="*/ 0 h 766"/>
                <a:gd name="T40" fmla="*/ 142 w 425"/>
                <a:gd name="T41" fmla="*/ 85 h 766"/>
                <a:gd name="T42" fmla="*/ 114 w 425"/>
                <a:gd name="T43" fmla="*/ 57 h 766"/>
                <a:gd name="T44" fmla="*/ 29 w 425"/>
                <a:gd name="T45" fmla="*/ 142 h 766"/>
                <a:gd name="T46" fmla="*/ 114 w 425"/>
                <a:gd name="T47" fmla="*/ 199 h 766"/>
                <a:gd name="T48" fmla="*/ 142 w 425"/>
                <a:gd name="T49" fmla="*/ 340 h 766"/>
                <a:gd name="T50" fmla="*/ 0 w 425"/>
                <a:gd name="T51" fmla="*/ 482 h 766"/>
                <a:gd name="T52" fmla="*/ 0 w 425"/>
                <a:gd name="T53" fmla="*/ 596 h 766"/>
                <a:gd name="T54" fmla="*/ 114 w 425"/>
                <a:gd name="T55" fmla="*/ 624 h 766"/>
                <a:gd name="T56" fmla="*/ 114 w 425"/>
                <a:gd name="T57" fmla="*/ 681 h 766"/>
                <a:gd name="T58" fmla="*/ 142 w 425"/>
                <a:gd name="T59" fmla="*/ 681 h 766"/>
                <a:gd name="T60" fmla="*/ 227 w 425"/>
                <a:gd name="T6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5" h="766">
                  <a:moveTo>
                    <a:pt x="227" y="766"/>
                  </a:moveTo>
                  <a:lnTo>
                    <a:pt x="255" y="737"/>
                  </a:lnTo>
                  <a:lnTo>
                    <a:pt x="255" y="652"/>
                  </a:lnTo>
                  <a:lnTo>
                    <a:pt x="284" y="681"/>
                  </a:lnTo>
                  <a:lnTo>
                    <a:pt x="284" y="624"/>
                  </a:lnTo>
                  <a:lnTo>
                    <a:pt x="340" y="652"/>
                  </a:lnTo>
                  <a:lnTo>
                    <a:pt x="425" y="596"/>
                  </a:lnTo>
                  <a:lnTo>
                    <a:pt x="425" y="511"/>
                  </a:lnTo>
                  <a:lnTo>
                    <a:pt x="397" y="454"/>
                  </a:lnTo>
                  <a:lnTo>
                    <a:pt x="425" y="340"/>
                  </a:lnTo>
                  <a:lnTo>
                    <a:pt x="425" y="284"/>
                  </a:lnTo>
                  <a:lnTo>
                    <a:pt x="369" y="284"/>
                  </a:lnTo>
                  <a:lnTo>
                    <a:pt x="369" y="255"/>
                  </a:lnTo>
                  <a:lnTo>
                    <a:pt x="340" y="199"/>
                  </a:lnTo>
                  <a:lnTo>
                    <a:pt x="340" y="170"/>
                  </a:lnTo>
                  <a:lnTo>
                    <a:pt x="199" y="114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255" y="29"/>
                  </a:lnTo>
                  <a:lnTo>
                    <a:pt x="199" y="0"/>
                  </a:lnTo>
                  <a:lnTo>
                    <a:pt x="142" y="85"/>
                  </a:lnTo>
                  <a:lnTo>
                    <a:pt x="114" y="57"/>
                  </a:lnTo>
                  <a:lnTo>
                    <a:pt x="29" y="142"/>
                  </a:lnTo>
                  <a:lnTo>
                    <a:pt x="114" y="199"/>
                  </a:lnTo>
                  <a:lnTo>
                    <a:pt x="142" y="340"/>
                  </a:lnTo>
                  <a:lnTo>
                    <a:pt x="0" y="482"/>
                  </a:lnTo>
                  <a:lnTo>
                    <a:pt x="0" y="596"/>
                  </a:lnTo>
                  <a:lnTo>
                    <a:pt x="114" y="624"/>
                  </a:lnTo>
                  <a:lnTo>
                    <a:pt x="114" y="681"/>
                  </a:lnTo>
                  <a:lnTo>
                    <a:pt x="142" y="681"/>
                  </a:lnTo>
                  <a:lnTo>
                    <a:pt x="227" y="76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6" name="Freeform 716"/>
            <p:cNvSpPr>
              <a:spLocks/>
            </p:cNvSpPr>
            <p:nvPr/>
          </p:nvSpPr>
          <p:spPr bwMode="auto">
            <a:xfrm>
              <a:off x="3011" y="1266"/>
              <a:ext cx="114" cy="142"/>
            </a:xfrm>
            <a:custGeom>
              <a:avLst/>
              <a:gdLst>
                <a:gd name="T0" fmla="*/ 57 w 114"/>
                <a:gd name="T1" fmla="*/ 0 h 142"/>
                <a:gd name="T2" fmla="*/ 0 w 114"/>
                <a:gd name="T3" fmla="*/ 57 h 142"/>
                <a:gd name="T4" fmla="*/ 29 w 114"/>
                <a:gd name="T5" fmla="*/ 142 h 142"/>
                <a:gd name="T6" fmla="*/ 85 w 114"/>
                <a:gd name="T7" fmla="*/ 114 h 142"/>
                <a:gd name="T8" fmla="*/ 114 w 114"/>
                <a:gd name="T9" fmla="*/ 57 h 142"/>
                <a:gd name="T10" fmla="*/ 85 w 114"/>
                <a:gd name="T11" fmla="*/ 0 h 142"/>
                <a:gd name="T12" fmla="*/ 57 w 114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42">
                  <a:moveTo>
                    <a:pt x="57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85" y="114"/>
                  </a:lnTo>
                  <a:lnTo>
                    <a:pt x="114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8" name="Freeform 718"/>
            <p:cNvSpPr>
              <a:spLocks/>
            </p:cNvSpPr>
            <p:nvPr/>
          </p:nvSpPr>
          <p:spPr bwMode="auto">
            <a:xfrm>
              <a:off x="2416" y="1238"/>
              <a:ext cx="142" cy="142"/>
            </a:xfrm>
            <a:custGeom>
              <a:avLst/>
              <a:gdLst>
                <a:gd name="T0" fmla="*/ 28 w 142"/>
                <a:gd name="T1" fmla="*/ 0 h 142"/>
                <a:gd name="T2" fmla="*/ 0 w 142"/>
                <a:gd name="T3" fmla="*/ 85 h 142"/>
                <a:gd name="T4" fmla="*/ 28 w 142"/>
                <a:gd name="T5" fmla="*/ 142 h 142"/>
                <a:gd name="T6" fmla="*/ 142 w 142"/>
                <a:gd name="T7" fmla="*/ 28 h 142"/>
                <a:gd name="T8" fmla="*/ 28 w 142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42">
                  <a:moveTo>
                    <a:pt x="28" y="0"/>
                  </a:moveTo>
                  <a:lnTo>
                    <a:pt x="0" y="85"/>
                  </a:lnTo>
                  <a:lnTo>
                    <a:pt x="28" y="142"/>
                  </a:lnTo>
                  <a:lnTo>
                    <a:pt x="142" y="28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0" name="Freeform 720"/>
            <p:cNvSpPr>
              <a:spLocks/>
            </p:cNvSpPr>
            <p:nvPr/>
          </p:nvSpPr>
          <p:spPr bwMode="auto">
            <a:xfrm>
              <a:off x="1991" y="1663"/>
              <a:ext cx="397" cy="255"/>
            </a:xfrm>
            <a:custGeom>
              <a:avLst/>
              <a:gdLst>
                <a:gd name="T0" fmla="*/ 0 w 397"/>
                <a:gd name="T1" fmla="*/ 199 h 255"/>
                <a:gd name="T2" fmla="*/ 0 w 397"/>
                <a:gd name="T3" fmla="*/ 85 h 255"/>
                <a:gd name="T4" fmla="*/ 198 w 397"/>
                <a:gd name="T5" fmla="*/ 85 h 255"/>
                <a:gd name="T6" fmla="*/ 368 w 397"/>
                <a:gd name="T7" fmla="*/ 0 h 255"/>
                <a:gd name="T8" fmla="*/ 397 w 397"/>
                <a:gd name="T9" fmla="*/ 57 h 255"/>
                <a:gd name="T10" fmla="*/ 397 w 397"/>
                <a:gd name="T11" fmla="*/ 114 h 255"/>
                <a:gd name="T12" fmla="*/ 340 w 397"/>
                <a:gd name="T13" fmla="*/ 85 h 255"/>
                <a:gd name="T14" fmla="*/ 255 w 397"/>
                <a:gd name="T15" fmla="*/ 142 h 255"/>
                <a:gd name="T16" fmla="*/ 227 w 397"/>
                <a:gd name="T17" fmla="*/ 114 h 255"/>
                <a:gd name="T18" fmla="*/ 170 w 397"/>
                <a:gd name="T19" fmla="*/ 170 h 255"/>
                <a:gd name="T20" fmla="*/ 170 w 397"/>
                <a:gd name="T21" fmla="*/ 227 h 255"/>
                <a:gd name="T22" fmla="*/ 85 w 397"/>
                <a:gd name="T23" fmla="*/ 255 h 255"/>
                <a:gd name="T24" fmla="*/ 0 w 397"/>
                <a:gd name="T25" fmla="*/ 1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55">
                  <a:moveTo>
                    <a:pt x="0" y="199"/>
                  </a:moveTo>
                  <a:lnTo>
                    <a:pt x="0" y="85"/>
                  </a:lnTo>
                  <a:lnTo>
                    <a:pt x="198" y="85"/>
                  </a:lnTo>
                  <a:lnTo>
                    <a:pt x="368" y="0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340" y="85"/>
                  </a:lnTo>
                  <a:lnTo>
                    <a:pt x="255" y="142"/>
                  </a:lnTo>
                  <a:lnTo>
                    <a:pt x="227" y="114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85" y="255"/>
                  </a:lnTo>
                  <a:lnTo>
                    <a:pt x="0" y="19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1" name="Freeform 721"/>
            <p:cNvSpPr>
              <a:spLocks/>
            </p:cNvSpPr>
            <p:nvPr/>
          </p:nvSpPr>
          <p:spPr bwMode="auto">
            <a:xfrm>
              <a:off x="885" y="1663"/>
              <a:ext cx="1900" cy="992"/>
            </a:xfrm>
            <a:custGeom>
              <a:avLst/>
              <a:gdLst>
                <a:gd name="T0" fmla="*/ 0 w 1900"/>
                <a:gd name="T1" fmla="*/ 284 h 992"/>
                <a:gd name="T2" fmla="*/ 142 w 1900"/>
                <a:gd name="T3" fmla="*/ 170 h 992"/>
                <a:gd name="T4" fmla="*/ 199 w 1900"/>
                <a:gd name="T5" fmla="*/ 85 h 992"/>
                <a:gd name="T6" fmla="*/ 340 w 1900"/>
                <a:gd name="T7" fmla="*/ 85 h 992"/>
                <a:gd name="T8" fmla="*/ 397 w 1900"/>
                <a:gd name="T9" fmla="*/ 170 h 992"/>
                <a:gd name="T10" fmla="*/ 652 w 1900"/>
                <a:gd name="T11" fmla="*/ 114 h 992"/>
                <a:gd name="T12" fmla="*/ 822 w 1900"/>
                <a:gd name="T13" fmla="*/ 170 h 992"/>
                <a:gd name="T14" fmla="*/ 936 w 1900"/>
                <a:gd name="T15" fmla="*/ 227 h 992"/>
                <a:gd name="T16" fmla="*/ 1021 w 1900"/>
                <a:gd name="T17" fmla="*/ 369 h 992"/>
                <a:gd name="T18" fmla="*/ 1191 w 1900"/>
                <a:gd name="T19" fmla="*/ 340 h 992"/>
                <a:gd name="T20" fmla="*/ 1248 w 1900"/>
                <a:gd name="T21" fmla="*/ 284 h 992"/>
                <a:gd name="T22" fmla="*/ 1276 w 1900"/>
                <a:gd name="T23" fmla="*/ 397 h 992"/>
                <a:gd name="T24" fmla="*/ 1333 w 1900"/>
                <a:gd name="T25" fmla="*/ 284 h 992"/>
                <a:gd name="T26" fmla="*/ 1446 w 1900"/>
                <a:gd name="T27" fmla="*/ 340 h 992"/>
                <a:gd name="T28" fmla="*/ 1644 w 1900"/>
                <a:gd name="T29" fmla="*/ 312 h 992"/>
                <a:gd name="T30" fmla="*/ 1701 w 1900"/>
                <a:gd name="T31" fmla="*/ 425 h 992"/>
                <a:gd name="T32" fmla="*/ 1815 w 1900"/>
                <a:gd name="T33" fmla="*/ 454 h 992"/>
                <a:gd name="T34" fmla="*/ 1900 w 1900"/>
                <a:gd name="T35" fmla="*/ 482 h 992"/>
                <a:gd name="T36" fmla="*/ 1900 w 1900"/>
                <a:gd name="T37" fmla="*/ 624 h 992"/>
                <a:gd name="T38" fmla="*/ 1843 w 1900"/>
                <a:gd name="T39" fmla="*/ 652 h 992"/>
                <a:gd name="T40" fmla="*/ 1730 w 1900"/>
                <a:gd name="T41" fmla="*/ 709 h 992"/>
                <a:gd name="T42" fmla="*/ 1616 w 1900"/>
                <a:gd name="T43" fmla="*/ 567 h 992"/>
                <a:gd name="T44" fmla="*/ 1503 w 1900"/>
                <a:gd name="T45" fmla="*/ 709 h 992"/>
                <a:gd name="T46" fmla="*/ 1418 w 1900"/>
                <a:gd name="T47" fmla="*/ 766 h 992"/>
                <a:gd name="T48" fmla="*/ 1333 w 1900"/>
                <a:gd name="T49" fmla="*/ 851 h 992"/>
                <a:gd name="T50" fmla="*/ 1248 w 1900"/>
                <a:gd name="T51" fmla="*/ 851 h 992"/>
                <a:gd name="T52" fmla="*/ 1077 w 1900"/>
                <a:gd name="T53" fmla="*/ 992 h 992"/>
                <a:gd name="T54" fmla="*/ 1021 w 1900"/>
                <a:gd name="T55" fmla="*/ 964 h 992"/>
                <a:gd name="T56" fmla="*/ 794 w 1900"/>
                <a:gd name="T57" fmla="*/ 992 h 992"/>
                <a:gd name="T58" fmla="*/ 709 w 1900"/>
                <a:gd name="T59" fmla="*/ 879 h 992"/>
                <a:gd name="T60" fmla="*/ 624 w 1900"/>
                <a:gd name="T61" fmla="*/ 822 h 992"/>
                <a:gd name="T62" fmla="*/ 482 w 1900"/>
                <a:gd name="T63" fmla="*/ 737 h 992"/>
                <a:gd name="T64" fmla="*/ 425 w 1900"/>
                <a:gd name="T65" fmla="*/ 652 h 992"/>
                <a:gd name="T66" fmla="*/ 340 w 1900"/>
                <a:gd name="T67" fmla="*/ 539 h 992"/>
                <a:gd name="T68" fmla="*/ 255 w 1900"/>
                <a:gd name="T69" fmla="*/ 425 h 992"/>
                <a:gd name="T70" fmla="*/ 482 w 1900"/>
                <a:gd name="T71" fmla="*/ 397 h 992"/>
                <a:gd name="T72" fmla="*/ 454 w 1900"/>
                <a:gd name="T73" fmla="*/ 312 h 992"/>
                <a:gd name="T74" fmla="*/ 397 w 1900"/>
                <a:gd name="T75" fmla="*/ 227 h 992"/>
                <a:gd name="T76" fmla="*/ 227 w 1900"/>
                <a:gd name="T77" fmla="*/ 255 h 992"/>
                <a:gd name="T78" fmla="*/ 114 w 1900"/>
                <a:gd name="T79" fmla="*/ 199 h 992"/>
                <a:gd name="T80" fmla="*/ 114 w 1900"/>
                <a:gd name="T81" fmla="*/ 25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0" h="992">
                  <a:moveTo>
                    <a:pt x="114" y="312"/>
                  </a:moveTo>
                  <a:lnTo>
                    <a:pt x="0" y="284"/>
                  </a:lnTo>
                  <a:lnTo>
                    <a:pt x="29" y="199"/>
                  </a:lnTo>
                  <a:lnTo>
                    <a:pt x="142" y="170"/>
                  </a:lnTo>
                  <a:lnTo>
                    <a:pt x="142" y="85"/>
                  </a:lnTo>
                  <a:lnTo>
                    <a:pt x="199" y="85"/>
                  </a:lnTo>
                  <a:lnTo>
                    <a:pt x="199" y="0"/>
                  </a:lnTo>
                  <a:lnTo>
                    <a:pt x="340" y="85"/>
                  </a:lnTo>
                  <a:lnTo>
                    <a:pt x="340" y="142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652" y="114"/>
                  </a:lnTo>
                  <a:lnTo>
                    <a:pt x="794" y="142"/>
                  </a:lnTo>
                  <a:lnTo>
                    <a:pt x="822" y="170"/>
                  </a:lnTo>
                  <a:lnTo>
                    <a:pt x="907" y="142"/>
                  </a:lnTo>
                  <a:lnTo>
                    <a:pt x="936" y="227"/>
                  </a:lnTo>
                  <a:lnTo>
                    <a:pt x="964" y="312"/>
                  </a:lnTo>
                  <a:lnTo>
                    <a:pt x="1021" y="369"/>
                  </a:lnTo>
                  <a:lnTo>
                    <a:pt x="1106" y="369"/>
                  </a:lnTo>
                  <a:lnTo>
                    <a:pt x="1191" y="340"/>
                  </a:lnTo>
                  <a:lnTo>
                    <a:pt x="1219" y="255"/>
                  </a:lnTo>
                  <a:lnTo>
                    <a:pt x="1248" y="284"/>
                  </a:lnTo>
                  <a:lnTo>
                    <a:pt x="1248" y="369"/>
                  </a:lnTo>
                  <a:lnTo>
                    <a:pt x="1276" y="397"/>
                  </a:lnTo>
                  <a:lnTo>
                    <a:pt x="1333" y="369"/>
                  </a:lnTo>
                  <a:lnTo>
                    <a:pt x="1333" y="284"/>
                  </a:lnTo>
                  <a:lnTo>
                    <a:pt x="1389" y="284"/>
                  </a:lnTo>
                  <a:lnTo>
                    <a:pt x="1446" y="340"/>
                  </a:lnTo>
                  <a:lnTo>
                    <a:pt x="1559" y="284"/>
                  </a:lnTo>
                  <a:lnTo>
                    <a:pt x="1644" y="312"/>
                  </a:lnTo>
                  <a:lnTo>
                    <a:pt x="1644" y="397"/>
                  </a:lnTo>
                  <a:lnTo>
                    <a:pt x="1701" y="425"/>
                  </a:lnTo>
                  <a:lnTo>
                    <a:pt x="1758" y="397"/>
                  </a:lnTo>
                  <a:lnTo>
                    <a:pt x="1815" y="454"/>
                  </a:lnTo>
                  <a:lnTo>
                    <a:pt x="1871" y="454"/>
                  </a:lnTo>
                  <a:lnTo>
                    <a:pt x="1900" y="482"/>
                  </a:lnTo>
                  <a:lnTo>
                    <a:pt x="1871" y="567"/>
                  </a:lnTo>
                  <a:lnTo>
                    <a:pt x="1900" y="624"/>
                  </a:lnTo>
                  <a:lnTo>
                    <a:pt x="1871" y="681"/>
                  </a:lnTo>
                  <a:lnTo>
                    <a:pt x="1843" y="652"/>
                  </a:lnTo>
                  <a:lnTo>
                    <a:pt x="1758" y="652"/>
                  </a:lnTo>
                  <a:lnTo>
                    <a:pt x="1730" y="709"/>
                  </a:lnTo>
                  <a:lnTo>
                    <a:pt x="1701" y="709"/>
                  </a:lnTo>
                  <a:lnTo>
                    <a:pt x="1616" y="567"/>
                  </a:lnTo>
                  <a:lnTo>
                    <a:pt x="1531" y="624"/>
                  </a:lnTo>
                  <a:lnTo>
                    <a:pt x="1503" y="709"/>
                  </a:lnTo>
                  <a:lnTo>
                    <a:pt x="1446" y="681"/>
                  </a:lnTo>
                  <a:lnTo>
                    <a:pt x="1418" y="766"/>
                  </a:lnTo>
                  <a:lnTo>
                    <a:pt x="1361" y="822"/>
                  </a:lnTo>
                  <a:lnTo>
                    <a:pt x="1333" y="851"/>
                  </a:lnTo>
                  <a:lnTo>
                    <a:pt x="1276" y="879"/>
                  </a:lnTo>
                  <a:lnTo>
                    <a:pt x="1248" y="851"/>
                  </a:lnTo>
                  <a:lnTo>
                    <a:pt x="1163" y="879"/>
                  </a:lnTo>
                  <a:lnTo>
                    <a:pt x="1077" y="992"/>
                  </a:lnTo>
                  <a:lnTo>
                    <a:pt x="1049" y="992"/>
                  </a:lnTo>
                  <a:lnTo>
                    <a:pt x="1021" y="964"/>
                  </a:lnTo>
                  <a:lnTo>
                    <a:pt x="936" y="936"/>
                  </a:lnTo>
                  <a:lnTo>
                    <a:pt x="794" y="992"/>
                  </a:lnTo>
                  <a:lnTo>
                    <a:pt x="709" y="936"/>
                  </a:lnTo>
                  <a:lnTo>
                    <a:pt x="709" y="879"/>
                  </a:lnTo>
                  <a:lnTo>
                    <a:pt x="681" y="822"/>
                  </a:lnTo>
                  <a:lnTo>
                    <a:pt x="624" y="822"/>
                  </a:lnTo>
                  <a:lnTo>
                    <a:pt x="596" y="766"/>
                  </a:lnTo>
                  <a:lnTo>
                    <a:pt x="482" y="737"/>
                  </a:lnTo>
                  <a:lnTo>
                    <a:pt x="454" y="652"/>
                  </a:lnTo>
                  <a:lnTo>
                    <a:pt x="425" y="652"/>
                  </a:lnTo>
                  <a:lnTo>
                    <a:pt x="369" y="539"/>
                  </a:lnTo>
                  <a:lnTo>
                    <a:pt x="340" y="539"/>
                  </a:lnTo>
                  <a:lnTo>
                    <a:pt x="340" y="482"/>
                  </a:lnTo>
                  <a:lnTo>
                    <a:pt x="255" y="425"/>
                  </a:lnTo>
                  <a:lnTo>
                    <a:pt x="312" y="369"/>
                  </a:lnTo>
                  <a:lnTo>
                    <a:pt x="482" y="397"/>
                  </a:lnTo>
                  <a:lnTo>
                    <a:pt x="482" y="340"/>
                  </a:lnTo>
                  <a:lnTo>
                    <a:pt x="454" y="312"/>
                  </a:lnTo>
                  <a:lnTo>
                    <a:pt x="425" y="284"/>
                  </a:lnTo>
                  <a:lnTo>
                    <a:pt x="397" y="227"/>
                  </a:lnTo>
                  <a:lnTo>
                    <a:pt x="340" y="255"/>
                  </a:lnTo>
                  <a:lnTo>
                    <a:pt x="227" y="255"/>
                  </a:lnTo>
                  <a:lnTo>
                    <a:pt x="199" y="199"/>
                  </a:lnTo>
                  <a:lnTo>
                    <a:pt x="114" y="199"/>
                  </a:lnTo>
                  <a:lnTo>
                    <a:pt x="85" y="227"/>
                  </a:lnTo>
                  <a:lnTo>
                    <a:pt x="114" y="255"/>
                  </a:lnTo>
                  <a:lnTo>
                    <a:pt x="114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2" name="Freeform 722"/>
            <p:cNvSpPr>
              <a:spLocks/>
            </p:cNvSpPr>
            <p:nvPr/>
          </p:nvSpPr>
          <p:spPr bwMode="auto">
            <a:xfrm>
              <a:off x="488" y="2032"/>
              <a:ext cx="199" cy="198"/>
            </a:xfrm>
            <a:custGeom>
              <a:avLst/>
              <a:gdLst>
                <a:gd name="T0" fmla="*/ 114 w 199"/>
                <a:gd name="T1" fmla="*/ 0 h 198"/>
                <a:gd name="T2" fmla="*/ 170 w 199"/>
                <a:gd name="T3" fmla="*/ 0 h 198"/>
                <a:gd name="T4" fmla="*/ 199 w 199"/>
                <a:gd name="T5" fmla="*/ 56 h 198"/>
                <a:gd name="T6" fmla="*/ 170 w 199"/>
                <a:gd name="T7" fmla="*/ 113 h 198"/>
                <a:gd name="T8" fmla="*/ 85 w 199"/>
                <a:gd name="T9" fmla="*/ 142 h 198"/>
                <a:gd name="T10" fmla="*/ 57 w 199"/>
                <a:gd name="T11" fmla="*/ 198 h 198"/>
                <a:gd name="T12" fmla="*/ 0 w 199"/>
                <a:gd name="T13" fmla="*/ 198 h 198"/>
                <a:gd name="T14" fmla="*/ 0 w 199"/>
                <a:gd name="T15" fmla="*/ 113 h 198"/>
                <a:gd name="T16" fmla="*/ 85 w 199"/>
                <a:gd name="T17" fmla="*/ 85 h 198"/>
                <a:gd name="T18" fmla="*/ 142 w 199"/>
                <a:gd name="T19" fmla="*/ 56 h 198"/>
                <a:gd name="T20" fmla="*/ 114 w 199"/>
                <a:gd name="T2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98">
                  <a:moveTo>
                    <a:pt x="114" y="0"/>
                  </a:moveTo>
                  <a:lnTo>
                    <a:pt x="170" y="0"/>
                  </a:lnTo>
                  <a:lnTo>
                    <a:pt x="199" y="56"/>
                  </a:lnTo>
                  <a:lnTo>
                    <a:pt x="170" y="113"/>
                  </a:lnTo>
                  <a:lnTo>
                    <a:pt x="85" y="142"/>
                  </a:lnTo>
                  <a:lnTo>
                    <a:pt x="57" y="198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85"/>
                  </a:lnTo>
                  <a:lnTo>
                    <a:pt x="142" y="56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5" name="Freeform 745"/>
            <p:cNvSpPr>
              <a:spLocks/>
            </p:cNvSpPr>
            <p:nvPr/>
          </p:nvSpPr>
          <p:spPr bwMode="auto">
            <a:xfrm>
              <a:off x="1566" y="2230"/>
              <a:ext cx="1502" cy="1389"/>
            </a:xfrm>
            <a:custGeom>
              <a:avLst/>
              <a:gdLst>
                <a:gd name="T0" fmla="*/ 1162 w 1502"/>
                <a:gd name="T1" fmla="*/ 85 h 1389"/>
                <a:gd name="T2" fmla="*/ 1049 w 1502"/>
                <a:gd name="T3" fmla="*/ 142 h 1389"/>
                <a:gd name="T4" fmla="*/ 935 w 1502"/>
                <a:gd name="T5" fmla="*/ 0 h 1389"/>
                <a:gd name="T6" fmla="*/ 822 w 1502"/>
                <a:gd name="T7" fmla="*/ 142 h 1389"/>
                <a:gd name="T8" fmla="*/ 737 w 1502"/>
                <a:gd name="T9" fmla="*/ 199 h 1389"/>
                <a:gd name="T10" fmla="*/ 595 w 1502"/>
                <a:gd name="T11" fmla="*/ 312 h 1389"/>
                <a:gd name="T12" fmla="*/ 482 w 1502"/>
                <a:gd name="T13" fmla="*/ 312 h 1389"/>
                <a:gd name="T14" fmla="*/ 368 w 1502"/>
                <a:gd name="T15" fmla="*/ 596 h 1389"/>
                <a:gd name="T16" fmla="*/ 113 w 1502"/>
                <a:gd name="T17" fmla="*/ 709 h 1389"/>
                <a:gd name="T18" fmla="*/ 85 w 1502"/>
                <a:gd name="T19" fmla="*/ 879 h 1389"/>
                <a:gd name="T20" fmla="*/ 170 w 1502"/>
                <a:gd name="T21" fmla="*/ 964 h 1389"/>
                <a:gd name="T22" fmla="*/ 85 w 1502"/>
                <a:gd name="T23" fmla="*/ 936 h 1389"/>
                <a:gd name="T24" fmla="*/ 56 w 1502"/>
                <a:gd name="T25" fmla="*/ 1021 h 1389"/>
                <a:gd name="T26" fmla="*/ 28 w 1502"/>
                <a:gd name="T27" fmla="*/ 1134 h 1389"/>
                <a:gd name="T28" fmla="*/ 113 w 1502"/>
                <a:gd name="T29" fmla="*/ 1248 h 1389"/>
                <a:gd name="T30" fmla="*/ 141 w 1502"/>
                <a:gd name="T31" fmla="*/ 1304 h 1389"/>
                <a:gd name="T32" fmla="*/ 396 w 1502"/>
                <a:gd name="T33" fmla="*/ 1333 h 1389"/>
                <a:gd name="T34" fmla="*/ 510 w 1502"/>
                <a:gd name="T35" fmla="*/ 1191 h 1389"/>
                <a:gd name="T36" fmla="*/ 623 w 1502"/>
                <a:gd name="T37" fmla="*/ 1191 h 1389"/>
                <a:gd name="T38" fmla="*/ 737 w 1502"/>
                <a:gd name="T39" fmla="*/ 1077 h 1389"/>
                <a:gd name="T40" fmla="*/ 850 w 1502"/>
                <a:gd name="T41" fmla="*/ 1077 h 1389"/>
                <a:gd name="T42" fmla="*/ 963 w 1502"/>
                <a:gd name="T43" fmla="*/ 936 h 1389"/>
                <a:gd name="T44" fmla="*/ 1105 w 1502"/>
                <a:gd name="T45" fmla="*/ 992 h 1389"/>
                <a:gd name="T46" fmla="*/ 1162 w 1502"/>
                <a:gd name="T47" fmla="*/ 1049 h 1389"/>
                <a:gd name="T48" fmla="*/ 1304 w 1502"/>
                <a:gd name="T49" fmla="*/ 1106 h 1389"/>
                <a:gd name="T50" fmla="*/ 1332 w 1502"/>
                <a:gd name="T51" fmla="*/ 1021 h 1389"/>
                <a:gd name="T52" fmla="*/ 1474 w 1502"/>
                <a:gd name="T53" fmla="*/ 851 h 1389"/>
                <a:gd name="T54" fmla="*/ 1502 w 1502"/>
                <a:gd name="T55" fmla="*/ 709 h 1389"/>
                <a:gd name="T56" fmla="*/ 1474 w 1502"/>
                <a:gd name="T57" fmla="*/ 539 h 1389"/>
                <a:gd name="T58" fmla="*/ 1474 w 1502"/>
                <a:gd name="T59" fmla="*/ 425 h 1389"/>
                <a:gd name="T60" fmla="*/ 1417 w 1502"/>
                <a:gd name="T61" fmla="*/ 397 h 1389"/>
                <a:gd name="T62" fmla="*/ 1360 w 1502"/>
                <a:gd name="T63" fmla="*/ 227 h 1389"/>
                <a:gd name="T64" fmla="*/ 1219 w 1502"/>
                <a:gd name="T65" fmla="*/ 199 h 1389"/>
                <a:gd name="T66" fmla="*/ 1190 w 1502"/>
                <a:gd name="T67" fmla="*/ 114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02" h="1389">
                  <a:moveTo>
                    <a:pt x="1190" y="114"/>
                  </a:moveTo>
                  <a:lnTo>
                    <a:pt x="1162" y="85"/>
                  </a:lnTo>
                  <a:lnTo>
                    <a:pt x="1077" y="85"/>
                  </a:lnTo>
                  <a:lnTo>
                    <a:pt x="1049" y="142"/>
                  </a:lnTo>
                  <a:lnTo>
                    <a:pt x="1020" y="142"/>
                  </a:lnTo>
                  <a:lnTo>
                    <a:pt x="935" y="0"/>
                  </a:lnTo>
                  <a:lnTo>
                    <a:pt x="850" y="57"/>
                  </a:lnTo>
                  <a:lnTo>
                    <a:pt x="822" y="142"/>
                  </a:lnTo>
                  <a:lnTo>
                    <a:pt x="765" y="114"/>
                  </a:lnTo>
                  <a:lnTo>
                    <a:pt x="737" y="199"/>
                  </a:lnTo>
                  <a:lnTo>
                    <a:pt x="652" y="284"/>
                  </a:lnTo>
                  <a:lnTo>
                    <a:pt x="595" y="312"/>
                  </a:lnTo>
                  <a:lnTo>
                    <a:pt x="567" y="284"/>
                  </a:lnTo>
                  <a:lnTo>
                    <a:pt x="482" y="312"/>
                  </a:lnTo>
                  <a:lnTo>
                    <a:pt x="396" y="425"/>
                  </a:lnTo>
                  <a:lnTo>
                    <a:pt x="368" y="596"/>
                  </a:lnTo>
                  <a:lnTo>
                    <a:pt x="311" y="567"/>
                  </a:lnTo>
                  <a:lnTo>
                    <a:pt x="113" y="709"/>
                  </a:lnTo>
                  <a:lnTo>
                    <a:pt x="141" y="766"/>
                  </a:lnTo>
                  <a:lnTo>
                    <a:pt x="85" y="879"/>
                  </a:lnTo>
                  <a:lnTo>
                    <a:pt x="141" y="879"/>
                  </a:lnTo>
                  <a:lnTo>
                    <a:pt x="170" y="964"/>
                  </a:lnTo>
                  <a:lnTo>
                    <a:pt x="141" y="992"/>
                  </a:lnTo>
                  <a:lnTo>
                    <a:pt x="85" y="936"/>
                  </a:lnTo>
                  <a:lnTo>
                    <a:pt x="28" y="936"/>
                  </a:lnTo>
                  <a:lnTo>
                    <a:pt x="56" y="1021"/>
                  </a:lnTo>
                  <a:lnTo>
                    <a:pt x="0" y="1049"/>
                  </a:lnTo>
                  <a:lnTo>
                    <a:pt x="28" y="1134"/>
                  </a:lnTo>
                  <a:lnTo>
                    <a:pt x="113" y="1191"/>
                  </a:lnTo>
                  <a:lnTo>
                    <a:pt x="113" y="1248"/>
                  </a:lnTo>
                  <a:lnTo>
                    <a:pt x="170" y="1276"/>
                  </a:lnTo>
                  <a:lnTo>
                    <a:pt x="141" y="1304"/>
                  </a:lnTo>
                  <a:lnTo>
                    <a:pt x="226" y="1389"/>
                  </a:lnTo>
                  <a:lnTo>
                    <a:pt x="396" y="1333"/>
                  </a:lnTo>
                  <a:lnTo>
                    <a:pt x="453" y="1219"/>
                  </a:lnTo>
                  <a:lnTo>
                    <a:pt x="510" y="1191"/>
                  </a:lnTo>
                  <a:lnTo>
                    <a:pt x="595" y="1248"/>
                  </a:lnTo>
                  <a:lnTo>
                    <a:pt x="623" y="1191"/>
                  </a:lnTo>
                  <a:lnTo>
                    <a:pt x="708" y="1163"/>
                  </a:lnTo>
                  <a:lnTo>
                    <a:pt x="737" y="1077"/>
                  </a:lnTo>
                  <a:lnTo>
                    <a:pt x="822" y="1049"/>
                  </a:lnTo>
                  <a:lnTo>
                    <a:pt x="850" y="1077"/>
                  </a:lnTo>
                  <a:lnTo>
                    <a:pt x="907" y="1077"/>
                  </a:lnTo>
                  <a:lnTo>
                    <a:pt x="963" y="936"/>
                  </a:lnTo>
                  <a:lnTo>
                    <a:pt x="1077" y="936"/>
                  </a:lnTo>
                  <a:lnTo>
                    <a:pt x="1105" y="992"/>
                  </a:lnTo>
                  <a:lnTo>
                    <a:pt x="1105" y="1021"/>
                  </a:lnTo>
                  <a:lnTo>
                    <a:pt x="1162" y="1049"/>
                  </a:lnTo>
                  <a:lnTo>
                    <a:pt x="1219" y="1106"/>
                  </a:lnTo>
                  <a:lnTo>
                    <a:pt x="1304" y="1106"/>
                  </a:lnTo>
                  <a:lnTo>
                    <a:pt x="1360" y="1049"/>
                  </a:lnTo>
                  <a:lnTo>
                    <a:pt x="1332" y="1021"/>
                  </a:lnTo>
                  <a:lnTo>
                    <a:pt x="1417" y="851"/>
                  </a:lnTo>
                  <a:lnTo>
                    <a:pt x="1474" y="851"/>
                  </a:lnTo>
                  <a:lnTo>
                    <a:pt x="1417" y="766"/>
                  </a:lnTo>
                  <a:lnTo>
                    <a:pt x="1502" y="709"/>
                  </a:lnTo>
                  <a:lnTo>
                    <a:pt x="1445" y="652"/>
                  </a:lnTo>
                  <a:lnTo>
                    <a:pt x="1474" y="539"/>
                  </a:lnTo>
                  <a:lnTo>
                    <a:pt x="1445" y="482"/>
                  </a:lnTo>
                  <a:lnTo>
                    <a:pt x="1474" y="425"/>
                  </a:lnTo>
                  <a:lnTo>
                    <a:pt x="1445" y="369"/>
                  </a:lnTo>
                  <a:lnTo>
                    <a:pt x="1417" y="397"/>
                  </a:lnTo>
                  <a:lnTo>
                    <a:pt x="1360" y="312"/>
                  </a:lnTo>
                  <a:lnTo>
                    <a:pt x="1360" y="227"/>
                  </a:lnTo>
                  <a:lnTo>
                    <a:pt x="1304" y="142"/>
                  </a:lnTo>
                  <a:lnTo>
                    <a:pt x="1219" y="199"/>
                  </a:lnTo>
                  <a:lnTo>
                    <a:pt x="1162" y="170"/>
                  </a:lnTo>
                  <a:lnTo>
                    <a:pt x="1190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6" name="Freeform 746"/>
            <p:cNvSpPr>
              <a:spLocks/>
            </p:cNvSpPr>
            <p:nvPr/>
          </p:nvSpPr>
          <p:spPr bwMode="auto">
            <a:xfrm>
              <a:off x="570" y="2060"/>
              <a:ext cx="1389" cy="2503"/>
            </a:xfrm>
            <a:custGeom>
              <a:avLst/>
              <a:gdLst>
                <a:gd name="T0" fmla="*/ 655 w 1389"/>
                <a:gd name="T1" fmla="*/ 85 h 2503"/>
                <a:gd name="T2" fmla="*/ 687 w 1389"/>
                <a:gd name="T3" fmla="*/ 139 h 2503"/>
                <a:gd name="T4" fmla="*/ 765 w 1389"/>
                <a:gd name="T5" fmla="*/ 250 h 2503"/>
                <a:gd name="T6" fmla="*/ 911 w 1389"/>
                <a:gd name="T7" fmla="*/ 369 h 2503"/>
                <a:gd name="T8" fmla="*/ 996 w 1389"/>
                <a:gd name="T9" fmla="*/ 425 h 2503"/>
                <a:gd name="T10" fmla="*/ 1024 w 1389"/>
                <a:gd name="T11" fmla="*/ 539 h 2503"/>
                <a:gd name="T12" fmla="*/ 1251 w 1389"/>
                <a:gd name="T13" fmla="*/ 535 h 2503"/>
                <a:gd name="T14" fmla="*/ 1364 w 1389"/>
                <a:gd name="T15" fmla="*/ 595 h 2503"/>
                <a:gd name="T16" fmla="*/ 1364 w 1389"/>
                <a:gd name="T17" fmla="*/ 766 h 2503"/>
                <a:gd name="T18" fmla="*/ 1109 w 1389"/>
                <a:gd name="T19" fmla="*/ 879 h 2503"/>
                <a:gd name="T20" fmla="*/ 1081 w 1389"/>
                <a:gd name="T21" fmla="*/ 1049 h 2503"/>
                <a:gd name="T22" fmla="*/ 1166 w 1389"/>
                <a:gd name="T23" fmla="*/ 1134 h 2503"/>
                <a:gd name="T24" fmla="*/ 1081 w 1389"/>
                <a:gd name="T25" fmla="*/ 1106 h 2503"/>
                <a:gd name="T26" fmla="*/ 1052 w 1389"/>
                <a:gd name="T27" fmla="*/ 1191 h 2503"/>
                <a:gd name="T28" fmla="*/ 1024 w 1389"/>
                <a:gd name="T29" fmla="*/ 1304 h 2503"/>
                <a:gd name="T30" fmla="*/ 1109 w 1389"/>
                <a:gd name="T31" fmla="*/ 1418 h 2503"/>
                <a:gd name="T32" fmla="*/ 1137 w 1389"/>
                <a:gd name="T33" fmla="*/ 1474 h 2503"/>
                <a:gd name="T34" fmla="*/ 1137 w 1389"/>
                <a:gd name="T35" fmla="*/ 1616 h 2503"/>
                <a:gd name="T36" fmla="*/ 1052 w 1389"/>
                <a:gd name="T37" fmla="*/ 1616 h 2503"/>
                <a:gd name="T38" fmla="*/ 1024 w 1389"/>
                <a:gd name="T39" fmla="*/ 1673 h 2503"/>
                <a:gd name="T40" fmla="*/ 967 w 1389"/>
                <a:gd name="T41" fmla="*/ 1701 h 2503"/>
                <a:gd name="T42" fmla="*/ 854 w 1389"/>
                <a:gd name="T43" fmla="*/ 1786 h 2503"/>
                <a:gd name="T44" fmla="*/ 769 w 1389"/>
                <a:gd name="T45" fmla="*/ 1758 h 2503"/>
                <a:gd name="T46" fmla="*/ 712 w 1389"/>
                <a:gd name="T47" fmla="*/ 1871 h 2503"/>
                <a:gd name="T48" fmla="*/ 684 w 1389"/>
                <a:gd name="T49" fmla="*/ 1985 h 2503"/>
                <a:gd name="T50" fmla="*/ 654 w 1389"/>
                <a:gd name="T51" fmla="*/ 1987 h 2503"/>
                <a:gd name="T52" fmla="*/ 344 w 1389"/>
                <a:gd name="T53" fmla="*/ 2325 h 2503"/>
                <a:gd name="T54" fmla="*/ 243 w 1389"/>
                <a:gd name="T55" fmla="*/ 2503 h 2503"/>
                <a:gd name="T56" fmla="*/ 183 w 1389"/>
                <a:gd name="T57" fmla="*/ 2455 h 2503"/>
                <a:gd name="T58" fmla="*/ 60 w 1389"/>
                <a:gd name="T59" fmla="*/ 2325 h 2503"/>
                <a:gd name="T60" fmla="*/ 202 w 1389"/>
                <a:gd name="T61" fmla="*/ 2325 h 2503"/>
                <a:gd name="T62" fmla="*/ 258 w 1389"/>
                <a:gd name="T63" fmla="*/ 2126 h 2503"/>
                <a:gd name="T64" fmla="*/ 258 w 1389"/>
                <a:gd name="T65" fmla="*/ 1985 h 2503"/>
                <a:gd name="T66" fmla="*/ 202 w 1389"/>
                <a:gd name="T67" fmla="*/ 1871 h 2503"/>
                <a:gd name="T68" fmla="*/ 258 w 1389"/>
                <a:gd name="T69" fmla="*/ 1701 h 2503"/>
                <a:gd name="T70" fmla="*/ 145 w 1389"/>
                <a:gd name="T71" fmla="*/ 1673 h 2503"/>
                <a:gd name="T72" fmla="*/ 88 w 1389"/>
                <a:gd name="T73" fmla="*/ 1531 h 2503"/>
                <a:gd name="T74" fmla="*/ 32 w 1389"/>
                <a:gd name="T75" fmla="*/ 1276 h 2503"/>
                <a:gd name="T76" fmla="*/ 117 w 1389"/>
                <a:gd name="T77" fmla="*/ 1219 h 2503"/>
                <a:gd name="T78" fmla="*/ 117 w 1389"/>
                <a:gd name="T79" fmla="*/ 1276 h 2503"/>
                <a:gd name="T80" fmla="*/ 173 w 1389"/>
                <a:gd name="T81" fmla="*/ 1162 h 2503"/>
                <a:gd name="T82" fmla="*/ 315 w 1389"/>
                <a:gd name="T83" fmla="*/ 1049 h 2503"/>
                <a:gd name="T84" fmla="*/ 344 w 1389"/>
                <a:gd name="T85" fmla="*/ 879 h 2503"/>
                <a:gd name="T86" fmla="*/ 315 w 1389"/>
                <a:gd name="T87" fmla="*/ 737 h 2503"/>
                <a:gd name="T88" fmla="*/ 173 w 1389"/>
                <a:gd name="T89" fmla="*/ 567 h 2503"/>
                <a:gd name="T90" fmla="*/ 88 w 1389"/>
                <a:gd name="T91" fmla="*/ 369 h 2503"/>
                <a:gd name="T92" fmla="*/ 145 w 1389"/>
                <a:gd name="T93" fmla="*/ 170 h 2503"/>
                <a:gd name="T94" fmla="*/ 287 w 1389"/>
                <a:gd name="T95" fmla="*/ 114 h 2503"/>
                <a:gd name="T96" fmla="*/ 344 w 1389"/>
                <a:gd name="T97" fmla="*/ 170 h 2503"/>
                <a:gd name="T98" fmla="*/ 514 w 1389"/>
                <a:gd name="T99" fmla="*/ 0 h 2503"/>
                <a:gd name="T100" fmla="*/ 570 w 1389"/>
                <a:gd name="T101" fmla="*/ 28 h 2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89" h="2503">
                  <a:moveTo>
                    <a:pt x="570" y="28"/>
                  </a:moveTo>
                  <a:lnTo>
                    <a:pt x="655" y="85"/>
                  </a:lnTo>
                  <a:lnTo>
                    <a:pt x="655" y="142"/>
                  </a:lnTo>
                  <a:lnTo>
                    <a:pt x="687" y="139"/>
                  </a:lnTo>
                  <a:lnTo>
                    <a:pt x="740" y="255"/>
                  </a:lnTo>
                  <a:lnTo>
                    <a:pt x="765" y="250"/>
                  </a:lnTo>
                  <a:lnTo>
                    <a:pt x="797" y="340"/>
                  </a:lnTo>
                  <a:lnTo>
                    <a:pt x="911" y="369"/>
                  </a:lnTo>
                  <a:lnTo>
                    <a:pt x="939" y="425"/>
                  </a:lnTo>
                  <a:lnTo>
                    <a:pt x="996" y="425"/>
                  </a:lnTo>
                  <a:lnTo>
                    <a:pt x="1024" y="482"/>
                  </a:lnTo>
                  <a:lnTo>
                    <a:pt x="1024" y="539"/>
                  </a:lnTo>
                  <a:lnTo>
                    <a:pt x="1109" y="595"/>
                  </a:lnTo>
                  <a:lnTo>
                    <a:pt x="1251" y="535"/>
                  </a:lnTo>
                  <a:lnTo>
                    <a:pt x="1336" y="567"/>
                  </a:lnTo>
                  <a:lnTo>
                    <a:pt x="1364" y="595"/>
                  </a:lnTo>
                  <a:lnTo>
                    <a:pt x="1389" y="592"/>
                  </a:lnTo>
                  <a:lnTo>
                    <a:pt x="1364" y="766"/>
                  </a:lnTo>
                  <a:lnTo>
                    <a:pt x="1307" y="737"/>
                  </a:lnTo>
                  <a:lnTo>
                    <a:pt x="1109" y="879"/>
                  </a:lnTo>
                  <a:lnTo>
                    <a:pt x="1137" y="936"/>
                  </a:lnTo>
                  <a:lnTo>
                    <a:pt x="1081" y="1049"/>
                  </a:lnTo>
                  <a:lnTo>
                    <a:pt x="1137" y="1049"/>
                  </a:lnTo>
                  <a:lnTo>
                    <a:pt x="1166" y="1134"/>
                  </a:lnTo>
                  <a:lnTo>
                    <a:pt x="1137" y="1162"/>
                  </a:lnTo>
                  <a:lnTo>
                    <a:pt x="1081" y="1106"/>
                  </a:lnTo>
                  <a:lnTo>
                    <a:pt x="1024" y="1106"/>
                  </a:lnTo>
                  <a:lnTo>
                    <a:pt x="1052" y="1191"/>
                  </a:lnTo>
                  <a:lnTo>
                    <a:pt x="996" y="1219"/>
                  </a:lnTo>
                  <a:lnTo>
                    <a:pt x="1024" y="1304"/>
                  </a:lnTo>
                  <a:lnTo>
                    <a:pt x="1109" y="1361"/>
                  </a:lnTo>
                  <a:lnTo>
                    <a:pt x="1109" y="1418"/>
                  </a:lnTo>
                  <a:lnTo>
                    <a:pt x="1166" y="1446"/>
                  </a:lnTo>
                  <a:lnTo>
                    <a:pt x="1137" y="1474"/>
                  </a:lnTo>
                  <a:lnTo>
                    <a:pt x="1109" y="1531"/>
                  </a:lnTo>
                  <a:lnTo>
                    <a:pt x="1137" y="1616"/>
                  </a:lnTo>
                  <a:lnTo>
                    <a:pt x="1109" y="1644"/>
                  </a:lnTo>
                  <a:lnTo>
                    <a:pt x="1052" y="1616"/>
                  </a:lnTo>
                  <a:lnTo>
                    <a:pt x="972" y="1645"/>
                  </a:lnTo>
                  <a:lnTo>
                    <a:pt x="1024" y="1673"/>
                  </a:lnTo>
                  <a:lnTo>
                    <a:pt x="1029" y="1696"/>
                  </a:lnTo>
                  <a:lnTo>
                    <a:pt x="967" y="1701"/>
                  </a:lnTo>
                  <a:lnTo>
                    <a:pt x="939" y="1814"/>
                  </a:lnTo>
                  <a:lnTo>
                    <a:pt x="854" y="1786"/>
                  </a:lnTo>
                  <a:lnTo>
                    <a:pt x="825" y="1673"/>
                  </a:lnTo>
                  <a:lnTo>
                    <a:pt x="769" y="1758"/>
                  </a:lnTo>
                  <a:lnTo>
                    <a:pt x="769" y="1814"/>
                  </a:lnTo>
                  <a:lnTo>
                    <a:pt x="712" y="1871"/>
                  </a:lnTo>
                  <a:lnTo>
                    <a:pt x="740" y="1928"/>
                  </a:lnTo>
                  <a:lnTo>
                    <a:pt x="684" y="1985"/>
                  </a:lnTo>
                  <a:lnTo>
                    <a:pt x="655" y="1928"/>
                  </a:lnTo>
                  <a:lnTo>
                    <a:pt x="654" y="1987"/>
                  </a:lnTo>
                  <a:lnTo>
                    <a:pt x="600" y="2092"/>
                  </a:lnTo>
                  <a:lnTo>
                    <a:pt x="344" y="2325"/>
                  </a:lnTo>
                  <a:lnTo>
                    <a:pt x="287" y="2495"/>
                  </a:lnTo>
                  <a:lnTo>
                    <a:pt x="243" y="2503"/>
                  </a:lnTo>
                  <a:lnTo>
                    <a:pt x="195" y="2494"/>
                  </a:lnTo>
                  <a:lnTo>
                    <a:pt x="183" y="2455"/>
                  </a:lnTo>
                  <a:lnTo>
                    <a:pt x="173" y="2410"/>
                  </a:lnTo>
                  <a:lnTo>
                    <a:pt x="60" y="2325"/>
                  </a:lnTo>
                  <a:lnTo>
                    <a:pt x="88" y="2296"/>
                  </a:lnTo>
                  <a:lnTo>
                    <a:pt x="202" y="2325"/>
                  </a:lnTo>
                  <a:lnTo>
                    <a:pt x="258" y="2268"/>
                  </a:lnTo>
                  <a:lnTo>
                    <a:pt x="258" y="2126"/>
                  </a:lnTo>
                  <a:lnTo>
                    <a:pt x="202" y="2070"/>
                  </a:lnTo>
                  <a:lnTo>
                    <a:pt x="258" y="1985"/>
                  </a:lnTo>
                  <a:lnTo>
                    <a:pt x="258" y="1900"/>
                  </a:lnTo>
                  <a:lnTo>
                    <a:pt x="202" y="1871"/>
                  </a:lnTo>
                  <a:lnTo>
                    <a:pt x="258" y="1786"/>
                  </a:lnTo>
                  <a:lnTo>
                    <a:pt x="258" y="1701"/>
                  </a:lnTo>
                  <a:lnTo>
                    <a:pt x="202" y="1644"/>
                  </a:lnTo>
                  <a:lnTo>
                    <a:pt x="145" y="1673"/>
                  </a:lnTo>
                  <a:lnTo>
                    <a:pt x="88" y="1616"/>
                  </a:lnTo>
                  <a:lnTo>
                    <a:pt x="88" y="1531"/>
                  </a:lnTo>
                  <a:lnTo>
                    <a:pt x="0" y="1441"/>
                  </a:lnTo>
                  <a:lnTo>
                    <a:pt x="32" y="1276"/>
                  </a:lnTo>
                  <a:lnTo>
                    <a:pt x="81" y="1273"/>
                  </a:lnTo>
                  <a:lnTo>
                    <a:pt x="117" y="1219"/>
                  </a:lnTo>
                  <a:lnTo>
                    <a:pt x="141" y="1234"/>
                  </a:lnTo>
                  <a:lnTo>
                    <a:pt x="117" y="1276"/>
                  </a:lnTo>
                  <a:lnTo>
                    <a:pt x="202" y="1247"/>
                  </a:lnTo>
                  <a:lnTo>
                    <a:pt x="173" y="1162"/>
                  </a:lnTo>
                  <a:lnTo>
                    <a:pt x="287" y="1106"/>
                  </a:lnTo>
                  <a:lnTo>
                    <a:pt x="315" y="1049"/>
                  </a:lnTo>
                  <a:lnTo>
                    <a:pt x="344" y="1021"/>
                  </a:lnTo>
                  <a:lnTo>
                    <a:pt x="344" y="879"/>
                  </a:lnTo>
                  <a:lnTo>
                    <a:pt x="287" y="851"/>
                  </a:lnTo>
                  <a:lnTo>
                    <a:pt x="315" y="737"/>
                  </a:lnTo>
                  <a:lnTo>
                    <a:pt x="202" y="652"/>
                  </a:lnTo>
                  <a:lnTo>
                    <a:pt x="173" y="567"/>
                  </a:lnTo>
                  <a:lnTo>
                    <a:pt x="32" y="454"/>
                  </a:lnTo>
                  <a:lnTo>
                    <a:pt x="88" y="369"/>
                  </a:lnTo>
                  <a:lnTo>
                    <a:pt x="173" y="255"/>
                  </a:lnTo>
                  <a:lnTo>
                    <a:pt x="145" y="170"/>
                  </a:lnTo>
                  <a:lnTo>
                    <a:pt x="202" y="57"/>
                  </a:lnTo>
                  <a:lnTo>
                    <a:pt x="287" y="114"/>
                  </a:lnTo>
                  <a:lnTo>
                    <a:pt x="287" y="170"/>
                  </a:lnTo>
                  <a:lnTo>
                    <a:pt x="344" y="170"/>
                  </a:lnTo>
                  <a:lnTo>
                    <a:pt x="344" y="114"/>
                  </a:lnTo>
                  <a:lnTo>
                    <a:pt x="514" y="0"/>
                  </a:lnTo>
                  <a:lnTo>
                    <a:pt x="514" y="57"/>
                  </a:lnTo>
                  <a:lnTo>
                    <a:pt x="570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0" name="Freeform 750"/>
            <p:cNvSpPr>
              <a:spLocks/>
            </p:cNvSpPr>
            <p:nvPr/>
          </p:nvSpPr>
          <p:spPr bwMode="auto">
            <a:xfrm>
              <a:off x="3238" y="756"/>
              <a:ext cx="907" cy="680"/>
            </a:xfrm>
            <a:custGeom>
              <a:avLst/>
              <a:gdLst>
                <a:gd name="T0" fmla="*/ 85 w 907"/>
                <a:gd name="T1" fmla="*/ 369 h 680"/>
                <a:gd name="T2" fmla="*/ 29 w 907"/>
                <a:gd name="T3" fmla="*/ 482 h 680"/>
                <a:gd name="T4" fmla="*/ 0 w 907"/>
                <a:gd name="T5" fmla="*/ 539 h 680"/>
                <a:gd name="T6" fmla="*/ 29 w 907"/>
                <a:gd name="T7" fmla="*/ 539 h 680"/>
                <a:gd name="T8" fmla="*/ 57 w 907"/>
                <a:gd name="T9" fmla="*/ 595 h 680"/>
                <a:gd name="T10" fmla="*/ 85 w 907"/>
                <a:gd name="T11" fmla="*/ 567 h 680"/>
                <a:gd name="T12" fmla="*/ 57 w 907"/>
                <a:gd name="T13" fmla="*/ 652 h 680"/>
                <a:gd name="T14" fmla="*/ 170 w 907"/>
                <a:gd name="T15" fmla="*/ 652 h 680"/>
                <a:gd name="T16" fmla="*/ 199 w 907"/>
                <a:gd name="T17" fmla="*/ 680 h 680"/>
                <a:gd name="T18" fmla="*/ 284 w 907"/>
                <a:gd name="T19" fmla="*/ 652 h 680"/>
                <a:gd name="T20" fmla="*/ 284 w 907"/>
                <a:gd name="T21" fmla="*/ 595 h 680"/>
                <a:gd name="T22" fmla="*/ 369 w 907"/>
                <a:gd name="T23" fmla="*/ 539 h 680"/>
                <a:gd name="T24" fmla="*/ 397 w 907"/>
                <a:gd name="T25" fmla="*/ 482 h 680"/>
                <a:gd name="T26" fmla="*/ 454 w 907"/>
                <a:gd name="T27" fmla="*/ 510 h 680"/>
                <a:gd name="T28" fmla="*/ 454 w 907"/>
                <a:gd name="T29" fmla="*/ 595 h 680"/>
                <a:gd name="T30" fmla="*/ 539 w 907"/>
                <a:gd name="T31" fmla="*/ 680 h 680"/>
                <a:gd name="T32" fmla="*/ 652 w 907"/>
                <a:gd name="T33" fmla="*/ 680 h 680"/>
                <a:gd name="T34" fmla="*/ 681 w 907"/>
                <a:gd name="T35" fmla="*/ 595 h 680"/>
                <a:gd name="T36" fmla="*/ 737 w 907"/>
                <a:gd name="T37" fmla="*/ 567 h 680"/>
                <a:gd name="T38" fmla="*/ 766 w 907"/>
                <a:gd name="T39" fmla="*/ 595 h 680"/>
                <a:gd name="T40" fmla="*/ 907 w 907"/>
                <a:gd name="T41" fmla="*/ 510 h 680"/>
                <a:gd name="T42" fmla="*/ 851 w 907"/>
                <a:gd name="T43" fmla="*/ 397 h 680"/>
                <a:gd name="T44" fmla="*/ 766 w 907"/>
                <a:gd name="T45" fmla="*/ 397 h 680"/>
                <a:gd name="T46" fmla="*/ 766 w 907"/>
                <a:gd name="T47" fmla="*/ 340 h 680"/>
                <a:gd name="T48" fmla="*/ 652 w 907"/>
                <a:gd name="T49" fmla="*/ 255 h 680"/>
                <a:gd name="T50" fmla="*/ 709 w 907"/>
                <a:gd name="T51" fmla="*/ 142 h 680"/>
                <a:gd name="T52" fmla="*/ 624 w 907"/>
                <a:gd name="T53" fmla="*/ 85 h 680"/>
                <a:gd name="T54" fmla="*/ 624 w 907"/>
                <a:gd name="T55" fmla="*/ 28 h 680"/>
                <a:gd name="T56" fmla="*/ 539 w 907"/>
                <a:gd name="T57" fmla="*/ 0 h 680"/>
                <a:gd name="T58" fmla="*/ 511 w 907"/>
                <a:gd name="T59" fmla="*/ 28 h 680"/>
                <a:gd name="T60" fmla="*/ 454 w 907"/>
                <a:gd name="T61" fmla="*/ 57 h 680"/>
                <a:gd name="T62" fmla="*/ 482 w 907"/>
                <a:gd name="T63" fmla="*/ 85 h 680"/>
                <a:gd name="T64" fmla="*/ 454 w 907"/>
                <a:gd name="T65" fmla="*/ 227 h 680"/>
                <a:gd name="T66" fmla="*/ 312 w 907"/>
                <a:gd name="T67" fmla="*/ 284 h 680"/>
                <a:gd name="T68" fmla="*/ 227 w 907"/>
                <a:gd name="T69" fmla="*/ 425 h 680"/>
                <a:gd name="T70" fmla="*/ 170 w 907"/>
                <a:gd name="T71" fmla="*/ 425 h 680"/>
                <a:gd name="T72" fmla="*/ 85 w 907"/>
                <a:gd name="T73" fmla="*/ 369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7" h="680">
                  <a:moveTo>
                    <a:pt x="85" y="369"/>
                  </a:moveTo>
                  <a:lnTo>
                    <a:pt x="29" y="482"/>
                  </a:lnTo>
                  <a:lnTo>
                    <a:pt x="0" y="539"/>
                  </a:lnTo>
                  <a:lnTo>
                    <a:pt x="29" y="539"/>
                  </a:lnTo>
                  <a:lnTo>
                    <a:pt x="57" y="595"/>
                  </a:lnTo>
                  <a:lnTo>
                    <a:pt x="85" y="567"/>
                  </a:lnTo>
                  <a:lnTo>
                    <a:pt x="57" y="652"/>
                  </a:lnTo>
                  <a:lnTo>
                    <a:pt x="170" y="652"/>
                  </a:lnTo>
                  <a:lnTo>
                    <a:pt x="199" y="680"/>
                  </a:lnTo>
                  <a:lnTo>
                    <a:pt x="284" y="652"/>
                  </a:lnTo>
                  <a:lnTo>
                    <a:pt x="284" y="595"/>
                  </a:lnTo>
                  <a:lnTo>
                    <a:pt x="369" y="539"/>
                  </a:lnTo>
                  <a:lnTo>
                    <a:pt x="397" y="482"/>
                  </a:lnTo>
                  <a:lnTo>
                    <a:pt x="454" y="510"/>
                  </a:lnTo>
                  <a:lnTo>
                    <a:pt x="454" y="595"/>
                  </a:lnTo>
                  <a:lnTo>
                    <a:pt x="539" y="680"/>
                  </a:lnTo>
                  <a:lnTo>
                    <a:pt x="652" y="680"/>
                  </a:lnTo>
                  <a:lnTo>
                    <a:pt x="681" y="595"/>
                  </a:lnTo>
                  <a:lnTo>
                    <a:pt x="737" y="567"/>
                  </a:lnTo>
                  <a:lnTo>
                    <a:pt x="766" y="595"/>
                  </a:lnTo>
                  <a:lnTo>
                    <a:pt x="907" y="510"/>
                  </a:lnTo>
                  <a:lnTo>
                    <a:pt x="851" y="397"/>
                  </a:lnTo>
                  <a:lnTo>
                    <a:pt x="766" y="397"/>
                  </a:lnTo>
                  <a:lnTo>
                    <a:pt x="766" y="340"/>
                  </a:lnTo>
                  <a:lnTo>
                    <a:pt x="652" y="255"/>
                  </a:lnTo>
                  <a:lnTo>
                    <a:pt x="709" y="142"/>
                  </a:lnTo>
                  <a:lnTo>
                    <a:pt x="624" y="85"/>
                  </a:lnTo>
                  <a:lnTo>
                    <a:pt x="624" y="28"/>
                  </a:lnTo>
                  <a:lnTo>
                    <a:pt x="539" y="0"/>
                  </a:lnTo>
                  <a:lnTo>
                    <a:pt x="511" y="28"/>
                  </a:lnTo>
                  <a:lnTo>
                    <a:pt x="454" y="57"/>
                  </a:lnTo>
                  <a:lnTo>
                    <a:pt x="482" y="85"/>
                  </a:lnTo>
                  <a:lnTo>
                    <a:pt x="454" y="227"/>
                  </a:lnTo>
                  <a:lnTo>
                    <a:pt x="312" y="284"/>
                  </a:lnTo>
                  <a:lnTo>
                    <a:pt x="227" y="425"/>
                  </a:lnTo>
                  <a:lnTo>
                    <a:pt x="170" y="425"/>
                  </a:lnTo>
                  <a:lnTo>
                    <a:pt x="85" y="36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1" name="Freeform 751"/>
            <p:cNvSpPr>
              <a:spLocks/>
            </p:cNvSpPr>
            <p:nvPr/>
          </p:nvSpPr>
          <p:spPr bwMode="auto">
            <a:xfrm>
              <a:off x="2529" y="387"/>
              <a:ext cx="1985" cy="2552"/>
            </a:xfrm>
            <a:custGeom>
              <a:avLst/>
              <a:gdLst>
                <a:gd name="T0" fmla="*/ 482 w 1985"/>
                <a:gd name="T1" fmla="*/ 2495 h 2552"/>
                <a:gd name="T2" fmla="*/ 482 w 1985"/>
                <a:gd name="T3" fmla="*/ 2325 h 2552"/>
                <a:gd name="T4" fmla="*/ 482 w 1985"/>
                <a:gd name="T5" fmla="*/ 2212 h 2552"/>
                <a:gd name="T6" fmla="*/ 397 w 1985"/>
                <a:gd name="T7" fmla="*/ 2155 h 2552"/>
                <a:gd name="T8" fmla="*/ 341 w 1985"/>
                <a:gd name="T9" fmla="*/ 1985 h 2552"/>
                <a:gd name="T10" fmla="*/ 199 w 1985"/>
                <a:gd name="T11" fmla="*/ 2013 h 2552"/>
                <a:gd name="T12" fmla="*/ 256 w 1985"/>
                <a:gd name="T13" fmla="*/ 1900 h 2552"/>
                <a:gd name="T14" fmla="*/ 256 w 1985"/>
                <a:gd name="T15" fmla="*/ 1758 h 2552"/>
                <a:gd name="T16" fmla="*/ 171 w 1985"/>
                <a:gd name="T17" fmla="*/ 1730 h 2552"/>
                <a:gd name="T18" fmla="*/ 57 w 1985"/>
                <a:gd name="T19" fmla="*/ 1701 h 2552"/>
                <a:gd name="T20" fmla="*/ 0 w 1985"/>
                <a:gd name="T21" fmla="*/ 1588 h 2552"/>
                <a:gd name="T22" fmla="*/ 171 w 1985"/>
                <a:gd name="T23" fmla="*/ 1503 h 2552"/>
                <a:gd name="T24" fmla="*/ 256 w 1985"/>
                <a:gd name="T25" fmla="*/ 1418 h 2552"/>
                <a:gd name="T26" fmla="*/ 397 w 1985"/>
                <a:gd name="T27" fmla="*/ 1418 h 2552"/>
                <a:gd name="T28" fmla="*/ 454 w 1985"/>
                <a:gd name="T29" fmla="*/ 1390 h 2552"/>
                <a:gd name="T30" fmla="*/ 567 w 1985"/>
                <a:gd name="T31" fmla="*/ 1276 h 2552"/>
                <a:gd name="T32" fmla="*/ 454 w 1985"/>
                <a:gd name="T33" fmla="*/ 1220 h 2552"/>
                <a:gd name="T34" fmla="*/ 539 w 1985"/>
                <a:gd name="T35" fmla="*/ 1220 h 2552"/>
                <a:gd name="T36" fmla="*/ 709 w 1985"/>
                <a:gd name="T37" fmla="*/ 1106 h 2552"/>
                <a:gd name="T38" fmla="*/ 709 w 1985"/>
                <a:gd name="T39" fmla="*/ 1021 h 2552"/>
                <a:gd name="T40" fmla="*/ 766 w 1985"/>
                <a:gd name="T41" fmla="*/ 1021 h 2552"/>
                <a:gd name="T42" fmla="*/ 908 w 1985"/>
                <a:gd name="T43" fmla="*/ 1049 h 2552"/>
                <a:gd name="T44" fmla="*/ 993 w 1985"/>
                <a:gd name="T45" fmla="*/ 964 h 2552"/>
                <a:gd name="T46" fmla="*/ 1106 w 1985"/>
                <a:gd name="T47" fmla="*/ 851 h 2552"/>
                <a:gd name="T48" fmla="*/ 1163 w 1985"/>
                <a:gd name="T49" fmla="*/ 964 h 2552"/>
                <a:gd name="T50" fmla="*/ 1361 w 1985"/>
                <a:gd name="T51" fmla="*/ 1049 h 2552"/>
                <a:gd name="T52" fmla="*/ 1446 w 1985"/>
                <a:gd name="T53" fmla="*/ 936 h 2552"/>
                <a:gd name="T54" fmla="*/ 1616 w 1985"/>
                <a:gd name="T55" fmla="*/ 879 h 2552"/>
                <a:gd name="T56" fmla="*/ 1475 w 1985"/>
                <a:gd name="T57" fmla="*/ 766 h 2552"/>
                <a:gd name="T58" fmla="*/ 1361 w 1985"/>
                <a:gd name="T59" fmla="*/ 624 h 2552"/>
                <a:gd name="T60" fmla="*/ 1333 w 1985"/>
                <a:gd name="T61" fmla="*/ 454 h 2552"/>
                <a:gd name="T62" fmla="*/ 1248 w 1985"/>
                <a:gd name="T63" fmla="*/ 369 h 2552"/>
                <a:gd name="T64" fmla="*/ 1191 w 1985"/>
                <a:gd name="T65" fmla="*/ 369 h 2552"/>
                <a:gd name="T66" fmla="*/ 1361 w 1985"/>
                <a:gd name="T67" fmla="*/ 284 h 2552"/>
                <a:gd name="T68" fmla="*/ 1361 w 1985"/>
                <a:gd name="T69" fmla="*/ 227 h 2552"/>
                <a:gd name="T70" fmla="*/ 1475 w 1985"/>
                <a:gd name="T71" fmla="*/ 29 h 2552"/>
                <a:gd name="T72" fmla="*/ 1588 w 1985"/>
                <a:gd name="T73" fmla="*/ 142 h 2552"/>
                <a:gd name="T74" fmla="*/ 1645 w 1985"/>
                <a:gd name="T75" fmla="*/ 171 h 2552"/>
                <a:gd name="T76" fmla="*/ 1616 w 1985"/>
                <a:gd name="T77" fmla="*/ 86 h 2552"/>
                <a:gd name="T78" fmla="*/ 1730 w 1985"/>
                <a:gd name="T79" fmla="*/ 57 h 2552"/>
                <a:gd name="T80" fmla="*/ 1786 w 1985"/>
                <a:gd name="T81" fmla="*/ 0 h 2552"/>
                <a:gd name="T82" fmla="*/ 1872 w 1985"/>
                <a:gd name="T83" fmla="*/ 142 h 2552"/>
                <a:gd name="T84" fmla="*/ 1900 w 1985"/>
                <a:gd name="T85" fmla="*/ 312 h 2552"/>
                <a:gd name="T86" fmla="*/ 1957 w 1985"/>
                <a:gd name="T87" fmla="*/ 511 h 2552"/>
                <a:gd name="T88" fmla="*/ 1900 w 1985"/>
                <a:gd name="T89" fmla="*/ 624 h 2552"/>
                <a:gd name="T90" fmla="*/ 1872 w 1985"/>
                <a:gd name="T91" fmla="*/ 766 h 2552"/>
                <a:gd name="T92" fmla="*/ 1645 w 1985"/>
                <a:gd name="T93" fmla="*/ 936 h 2552"/>
                <a:gd name="T94" fmla="*/ 1616 w 1985"/>
                <a:gd name="T95" fmla="*/ 1049 h 2552"/>
                <a:gd name="T96" fmla="*/ 1560 w 1985"/>
                <a:gd name="T97" fmla="*/ 1163 h 2552"/>
                <a:gd name="T98" fmla="*/ 1305 w 1985"/>
                <a:gd name="T99" fmla="*/ 1475 h 2552"/>
                <a:gd name="T100" fmla="*/ 1191 w 1985"/>
                <a:gd name="T101" fmla="*/ 1475 h 2552"/>
                <a:gd name="T102" fmla="*/ 1106 w 1985"/>
                <a:gd name="T103" fmla="*/ 1475 h 2552"/>
                <a:gd name="T104" fmla="*/ 1163 w 1985"/>
                <a:gd name="T105" fmla="*/ 1588 h 2552"/>
                <a:gd name="T106" fmla="*/ 1106 w 1985"/>
                <a:gd name="T107" fmla="*/ 1701 h 2552"/>
                <a:gd name="T108" fmla="*/ 1248 w 1985"/>
                <a:gd name="T109" fmla="*/ 1900 h 2552"/>
                <a:gd name="T110" fmla="*/ 1106 w 1985"/>
                <a:gd name="T111" fmla="*/ 2070 h 2552"/>
                <a:gd name="T112" fmla="*/ 1078 w 1985"/>
                <a:gd name="T113" fmla="*/ 2183 h 2552"/>
                <a:gd name="T114" fmla="*/ 964 w 1985"/>
                <a:gd name="T115" fmla="*/ 2382 h 2552"/>
                <a:gd name="T116" fmla="*/ 879 w 1985"/>
                <a:gd name="T117" fmla="*/ 2354 h 2552"/>
                <a:gd name="T118" fmla="*/ 738 w 1985"/>
                <a:gd name="T119" fmla="*/ 2467 h 2552"/>
                <a:gd name="T120" fmla="*/ 596 w 1985"/>
                <a:gd name="T121" fmla="*/ 2552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85" h="2552">
                  <a:moveTo>
                    <a:pt x="539" y="2552"/>
                  </a:moveTo>
                  <a:lnTo>
                    <a:pt x="482" y="2495"/>
                  </a:lnTo>
                  <a:lnTo>
                    <a:pt x="511" y="2382"/>
                  </a:lnTo>
                  <a:lnTo>
                    <a:pt x="482" y="2325"/>
                  </a:lnTo>
                  <a:lnTo>
                    <a:pt x="511" y="2268"/>
                  </a:lnTo>
                  <a:lnTo>
                    <a:pt x="482" y="2212"/>
                  </a:lnTo>
                  <a:lnTo>
                    <a:pt x="454" y="2240"/>
                  </a:lnTo>
                  <a:lnTo>
                    <a:pt x="397" y="2155"/>
                  </a:lnTo>
                  <a:lnTo>
                    <a:pt x="397" y="2070"/>
                  </a:lnTo>
                  <a:lnTo>
                    <a:pt x="341" y="1985"/>
                  </a:lnTo>
                  <a:lnTo>
                    <a:pt x="256" y="2042"/>
                  </a:lnTo>
                  <a:lnTo>
                    <a:pt x="199" y="2013"/>
                  </a:lnTo>
                  <a:lnTo>
                    <a:pt x="227" y="1957"/>
                  </a:lnTo>
                  <a:lnTo>
                    <a:pt x="256" y="1900"/>
                  </a:lnTo>
                  <a:lnTo>
                    <a:pt x="227" y="1843"/>
                  </a:lnTo>
                  <a:lnTo>
                    <a:pt x="256" y="1758"/>
                  </a:lnTo>
                  <a:lnTo>
                    <a:pt x="227" y="1730"/>
                  </a:lnTo>
                  <a:lnTo>
                    <a:pt x="171" y="1730"/>
                  </a:lnTo>
                  <a:lnTo>
                    <a:pt x="114" y="1673"/>
                  </a:lnTo>
                  <a:lnTo>
                    <a:pt x="57" y="1701"/>
                  </a:lnTo>
                  <a:lnTo>
                    <a:pt x="0" y="1673"/>
                  </a:lnTo>
                  <a:lnTo>
                    <a:pt x="0" y="1588"/>
                  </a:lnTo>
                  <a:lnTo>
                    <a:pt x="57" y="1588"/>
                  </a:lnTo>
                  <a:lnTo>
                    <a:pt x="171" y="1503"/>
                  </a:lnTo>
                  <a:lnTo>
                    <a:pt x="199" y="1418"/>
                  </a:lnTo>
                  <a:lnTo>
                    <a:pt x="256" y="1418"/>
                  </a:lnTo>
                  <a:lnTo>
                    <a:pt x="284" y="1446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454" y="1390"/>
                  </a:lnTo>
                  <a:lnTo>
                    <a:pt x="567" y="1361"/>
                  </a:lnTo>
                  <a:lnTo>
                    <a:pt x="567" y="1276"/>
                  </a:lnTo>
                  <a:lnTo>
                    <a:pt x="482" y="1276"/>
                  </a:lnTo>
                  <a:lnTo>
                    <a:pt x="454" y="1220"/>
                  </a:lnTo>
                  <a:lnTo>
                    <a:pt x="482" y="1163"/>
                  </a:lnTo>
                  <a:lnTo>
                    <a:pt x="539" y="1220"/>
                  </a:lnTo>
                  <a:lnTo>
                    <a:pt x="596" y="1220"/>
                  </a:lnTo>
                  <a:lnTo>
                    <a:pt x="709" y="1106"/>
                  </a:lnTo>
                  <a:lnTo>
                    <a:pt x="653" y="1049"/>
                  </a:lnTo>
                  <a:lnTo>
                    <a:pt x="709" y="1021"/>
                  </a:lnTo>
                  <a:lnTo>
                    <a:pt x="738" y="1049"/>
                  </a:lnTo>
                  <a:lnTo>
                    <a:pt x="766" y="1021"/>
                  </a:lnTo>
                  <a:lnTo>
                    <a:pt x="879" y="1021"/>
                  </a:lnTo>
                  <a:lnTo>
                    <a:pt x="908" y="1049"/>
                  </a:lnTo>
                  <a:lnTo>
                    <a:pt x="993" y="1021"/>
                  </a:lnTo>
                  <a:lnTo>
                    <a:pt x="993" y="964"/>
                  </a:lnTo>
                  <a:lnTo>
                    <a:pt x="1078" y="908"/>
                  </a:lnTo>
                  <a:lnTo>
                    <a:pt x="1106" y="851"/>
                  </a:lnTo>
                  <a:lnTo>
                    <a:pt x="1163" y="879"/>
                  </a:lnTo>
                  <a:lnTo>
                    <a:pt x="1163" y="964"/>
                  </a:lnTo>
                  <a:lnTo>
                    <a:pt x="1248" y="1049"/>
                  </a:lnTo>
                  <a:lnTo>
                    <a:pt x="1361" y="1049"/>
                  </a:lnTo>
                  <a:lnTo>
                    <a:pt x="1390" y="964"/>
                  </a:lnTo>
                  <a:lnTo>
                    <a:pt x="1446" y="936"/>
                  </a:lnTo>
                  <a:lnTo>
                    <a:pt x="1475" y="964"/>
                  </a:lnTo>
                  <a:lnTo>
                    <a:pt x="1616" y="879"/>
                  </a:lnTo>
                  <a:lnTo>
                    <a:pt x="1560" y="765"/>
                  </a:lnTo>
                  <a:lnTo>
                    <a:pt x="1475" y="766"/>
                  </a:lnTo>
                  <a:lnTo>
                    <a:pt x="1475" y="709"/>
                  </a:lnTo>
                  <a:lnTo>
                    <a:pt x="1361" y="624"/>
                  </a:lnTo>
                  <a:lnTo>
                    <a:pt x="1418" y="511"/>
                  </a:lnTo>
                  <a:lnTo>
                    <a:pt x="1333" y="454"/>
                  </a:lnTo>
                  <a:lnTo>
                    <a:pt x="1333" y="397"/>
                  </a:lnTo>
                  <a:lnTo>
                    <a:pt x="1248" y="369"/>
                  </a:lnTo>
                  <a:lnTo>
                    <a:pt x="1220" y="397"/>
                  </a:lnTo>
                  <a:lnTo>
                    <a:pt x="1191" y="369"/>
                  </a:lnTo>
                  <a:lnTo>
                    <a:pt x="1220" y="284"/>
                  </a:lnTo>
                  <a:lnTo>
                    <a:pt x="1361" y="284"/>
                  </a:lnTo>
                  <a:lnTo>
                    <a:pt x="1418" y="256"/>
                  </a:lnTo>
                  <a:lnTo>
                    <a:pt x="1361" y="227"/>
                  </a:lnTo>
                  <a:lnTo>
                    <a:pt x="1390" y="86"/>
                  </a:lnTo>
                  <a:lnTo>
                    <a:pt x="1475" y="29"/>
                  </a:lnTo>
                  <a:lnTo>
                    <a:pt x="1588" y="57"/>
                  </a:lnTo>
                  <a:lnTo>
                    <a:pt x="1588" y="142"/>
                  </a:lnTo>
                  <a:lnTo>
                    <a:pt x="1616" y="199"/>
                  </a:lnTo>
                  <a:lnTo>
                    <a:pt x="1645" y="171"/>
                  </a:lnTo>
                  <a:lnTo>
                    <a:pt x="1616" y="142"/>
                  </a:lnTo>
                  <a:lnTo>
                    <a:pt x="1616" y="86"/>
                  </a:lnTo>
                  <a:lnTo>
                    <a:pt x="1673" y="86"/>
                  </a:lnTo>
                  <a:lnTo>
                    <a:pt x="1730" y="57"/>
                  </a:lnTo>
                  <a:lnTo>
                    <a:pt x="1701" y="0"/>
                  </a:lnTo>
                  <a:lnTo>
                    <a:pt x="1786" y="0"/>
                  </a:lnTo>
                  <a:lnTo>
                    <a:pt x="1815" y="86"/>
                  </a:lnTo>
                  <a:lnTo>
                    <a:pt x="1872" y="142"/>
                  </a:lnTo>
                  <a:lnTo>
                    <a:pt x="1815" y="256"/>
                  </a:lnTo>
                  <a:lnTo>
                    <a:pt x="1900" y="312"/>
                  </a:lnTo>
                  <a:lnTo>
                    <a:pt x="1957" y="312"/>
                  </a:lnTo>
                  <a:lnTo>
                    <a:pt x="1957" y="511"/>
                  </a:lnTo>
                  <a:lnTo>
                    <a:pt x="1985" y="539"/>
                  </a:lnTo>
                  <a:lnTo>
                    <a:pt x="1900" y="624"/>
                  </a:lnTo>
                  <a:lnTo>
                    <a:pt x="1872" y="596"/>
                  </a:lnTo>
                  <a:lnTo>
                    <a:pt x="1872" y="766"/>
                  </a:lnTo>
                  <a:lnTo>
                    <a:pt x="1701" y="936"/>
                  </a:lnTo>
                  <a:lnTo>
                    <a:pt x="1645" y="936"/>
                  </a:lnTo>
                  <a:lnTo>
                    <a:pt x="1616" y="993"/>
                  </a:lnTo>
                  <a:lnTo>
                    <a:pt x="1616" y="1049"/>
                  </a:lnTo>
                  <a:lnTo>
                    <a:pt x="1645" y="1106"/>
                  </a:lnTo>
                  <a:lnTo>
                    <a:pt x="1560" y="1163"/>
                  </a:lnTo>
                  <a:lnTo>
                    <a:pt x="1418" y="1475"/>
                  </a:lnTo>
                  <a:lnTo>
                    <a:pt x="1305" y="1475"/>
                  </a:lnTo>
                  <a:lnTo>
                    <a:pt x="1276" y="1446"/>
                  </a:lnTo>
                  <a:lnTo>
                    <a:pt x="1191" y="1475"/>
                  </a:lnTo>
                  <a:lnTo>
                    <a:pt x="1134" y="1418"/>
                  </a:lnTo>
                  <a:lnTo>
                    <a:pt x="1106" y="1475"/>
                  </a:lnTo>
                  <a:lnTo>
                    <a:pt x="1163" y="1531"/>
                  </a:lnTo>
                  <a:lnTo>
                    <a:pt x="1163" y="1588"/>
                  </a:lnTo>
                  <a:lnTo>
                    <a:pt x="1078" y="1616"/>
                  </a:lnTo>
                  <a:lnTo>
                    <a:pt x="1106" y="1701"/>
                  </a:lnTo>
                  <a:lnTo>
                    <a:pt x="1191" y="1730"/>
                  </a:lnTo>
                  <a:lnTo>
                    <a:pt x="1248" y="1900"/>
                  </a:lnTo>
                  <a:lnTo>
                    <a:pt x="1163" y="2070"/>
                  </a:lnTo>
                  <a:lnTo>
                    <a:pt x="1106" y="2070"/>
                  </a:lnTo>
                  <a:lnTo>
                    <a:pt x="1049" y="2127"/>
                  </a:lnTo>
                  <a:lnTo>
                    <a:pt x="1078" y="2183"/>
                  </a:lnTo>
                  <a:lnTo>
                    <a:pt x="993" y="2183"/>
                  </a:lnTo>
                  <a:lnTo>
                    <a:pt x="964" y="2382"/>
                  </a:lnTo>
                  <a:lnTo>
                    <a:pt x="908" y="2410"/>
                  </a:lnTo>
                  <a:lnTo>
                    <a:pt x="879" y="2354"/>
                  </a:lnTo>
                  <a:lnTo>
                    <a:pt x="766" y="2410"/>
                  </a:lnTo>
                  <a:lnTo>
                    <a:pt x="738" y="2467"/>
                  </a:lnTo>
                  <a:lnTo>
                    <a:pt x="596" y="2495"/>
                  </a:lnTo>
                  <a:lnTo>
                    <a:pt x="596" y="2552"/>
                  </a:lnTo>
                  <a:lnTo>
                    <a:pt x="539" y="255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2" name="Freeform 752"/>
            <p:cNvSpPr>
              <a:spLocks/>
            </p:cNvSpPr>
            <p:nvPr/>
          </p:nvSpPr>
          <p:spPr bwMode="auto">
            <a:xfrm>
              <a:off x="2529" y="1323"/>
              <a:ext cx="2297" cy="2892"/>
            </a:xfrm>
            <a:custGeom>
              <a:avLst/>
              <a:gdLst>
                <a:gd name="T0" fmla="*/ 1616 w 2297"/>
                <a:gd name="T1" fmla="*/ 57 h 2892"/>
                <a:gd name="T2" fmla="*/ 1560 w 2297"/>
                <a:gd name="T3" fmla="*/ 227 h 2892"/>
                <a:gd name="T4" fmla="*/ 1276 w 2297"/>
                <a:gd name="T5" fmla="*/ 510 h 2892"/>
                <a:gd name="T6" fmla="*/ 1106 w 2297"/>
                <a:gd name="T7" fmla="*/ 539 h 2892"/>
                <a:gd name="T8" fmla="*/ 1078 w 2297"/>
                <a:gd name="T9" fmla="*/ 680 h 2892"/>
                <a:gd name="T10" fmla="*/ 1248 w 2297"/>
                <a:gd name="T11" fmla="*/ 964 h 2892"/>
                <a:gd name="T12" fmla="*/ 1049 w 2297"/>
                <a:gd name="T13" fmla="*/ 1191 h 2892"/>
                <a:gd name="T14" fmla="*/ 964 w 2297"/>
                <a:gd name="T15" fmla="*/ 1446 h 2892"/>
                <a:gd name="T16" fmla="*/ 766 w 2297"/>
                <a:gd name="T17" fmla="*/ 1474 h 2892"/>
                <a:gd name="T18" fmla="*/ 596 w 2297"/>
                <a:gd name="T19" fmla="*/ 1616 h 2892"/>
                <a:gd name="T20" fmla="*/ 511 w 2297"/>
                <a:gd name="T21" fmla="*/ 1758 h 2892"/>
                <a:gd name="T22" fmla="*/ 397 w 2297"/>
                <a:gd name="T23" fmla="*/ 1956 h 2892"/>
                <a:gd name="T24" fmla="*/ 397 w 2297"/>
                <a:gd name="T25" fmla="*/ 2098 h 2892"/>
                <a:gd name="T26" fmla="*/ 227 w 2297"/>
                <a:gd name="T27" fmla="*/ 2211 h 2892"/>
                <a:gd name="T28" fmla="*/ 227 w 2297"/>
                <a:gd name="T29" fmla="*/ 2325 h 2892"/>
                <a:gd name="T30" fmla="*/ 0 w 2297"/>
                <a:gd name="T31" fmla="*/ 2750 h 2892"/>
                <a:gd name="T32" fmla="*/ 199 w 2297"/>
                <a:gd name="T33" fmla="*/ 2778 h 2892"/>
                <a:gd name="T34" fmla="*/ 369 w 2297"/>
                <a:gd name="T35" fmla="*/ 2778 h 2892"/>
                <a:gd name="T36" fmla="*/ 426 w 2297"/>
                <a:gd name="T37" fmla="*/ 2495 h 2892"/>
                <a:gd name="T38" fmla="*/ 539 w 2297"/>
                <a:gd name="T39" fmla="*/ 2608 h 2892"/>
                <a:gd name="T40" fmla="*/ 482 w 2297"/>
                <a:gd name="T41" fmla="*/ 2807 h 2892"/>
                <a:gd name="T42" fmla="*/ 601 w 2297"/>
                <a:gd name="T43" fmla="*/ 2675 h 2892"/>
                <a:gd name="T44" fmla="*/ 647 w 2297"/>
                <a:gd name="T45" fmla="*/ 2807 h 2892"/>
                <a:gd name="T46" fmla="*/ 741 w 2297"/>
                <a:gd name="T47" fmla="*/ 2785 h 2892"/>
                <a:gd name="T48" fmla="*/ 789 w 2297"/>
                <a:gd name="T49" fmla="*/ 2777 h 2892"/>
                <a:gd name="T50" fmla="*/ 851 w 2297"/>
                <a:gd name="T51" fmla="*/ 2665 h 2892"/>
                <a:gd name="T52" fmla="*/ 851 w 2297"/>
                <a:gd name="T53" fmla="*/ 2551 h 2892"/>
                <a:gd name="T54" fmla="*/ 738 w 2297"/>
                <a:gd name="T55" fmla="*/ 2438 h 2892"/>
                <a:gd name="T56" fmla="*/ 964 w 2297"/>
                <a:gd name="T57" fmla="*/ 2211 h 2892"/>
                <a:gd name="T58" fmla="*/ 1220 w 2297"/>
                <a:gd name="T59" fmla="*/ 2098 h 2892"/>
                <a:gd name="T60" fmla="*/ 1276 w 2297"/>
                <a:gd name="T61" fmla="*/ 2041 h 2892"/>
                <a:gd name="T62" fmla="*/ 1303 w 2297"/>
                <a:gd name="T63" fmla="*/ 1925 h 2892"/>
                <a:gd name="T64" fmla="*/ 1531 w 2297"/>
                <a:gd name="T65" fmla="*/ 1899 h 2892"/>
                <a:gd name="T66" fmla="*/ 1673 w 2297"/>
                <a:gd name="T67" fmla="*/ 1928 h 2892"/>
                <a:gd name="T68" fmla="*/ 1815 w 2297"/>
                <a:gd name="T69" fmla="*/ 1984 h 2892"/>
                <a:gd name="T70" fmla="*/ 1957 w 2297"/>
                <a:gd name="T71" fmla="*/ 2013 h 2892"/>
                <a:gd name="T72" fmla="*/ 2042 w 2297"/>
                <a:gd name="T73" fmla="*/ 1843 h 2892"/>
                <a:gd name="T74" fmla="*/ 2127 w 2297"/>
                <a:gd name="T75" fmla="*/ 1729 h 2892"/>
                <a:gd name="T76" fmla="*/ 2098 w 2297"/>
                <a:gd name="T77" fmla="*/ 1503 h 2892"/>
                <a:gd name="T78" fmla="*/ 2098 w 2297"/>
                <a:gd name="T79" fmla="*/ 1332 h 2892"/>
                <a:gd name="T80" fmla="*/ 2098 w 2297"/>
                <a:gd name="T81" fmla="*/ 1134 h 2892"/>
                <a:gd name="T82" fmla="*/ 2127 w 2297"/>
                <a:gd name="T83" fmla="*/ 936 h 2892"/>
                <a:gd name="T84" fmla="*/ 2155 w 2297"/>
                <a:gd name="T85" fmla="*/ 709 h 2892"/>
                <a:gd name="T86" fmla="*/ 2240 w 2297"/>
                <a:gd name="T87" fmla="*/ 567 h 2892"/>
                <a:gd name="T88" fmla="*/ 2098 w 2297"/>
                <a:gd name="T89" fmla="*/ 340 h 2892"/>
                <a:gd name="T90" fmla="*/ 1843 w 2297"/>
                <a:gd name="T91" fmla="*/ 369 h 2892"/>
                <a:gd name="T92" fmla="*/ 1815 w 2297"/>
                <a:gd name="T93" fmla="*/ 227 h 2892"/>
                <a:gd name="T94" fmla="*/ 1758 w 2297"/>
                <a:gd name="T95" fmla="*/ 113 h 2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7" h="2892">
                  <a:moveTo>
                    <a:pt x="1730" y="0"/>
                  </a:moveTo>
                  <a:lnTo>
                    <a:pt x="1645" y="0"/>
                  </a:lnTo>
                  <a:lnTo>
                    <a:pt x="1616" y="57"/>
                  </a:lnTo>
                  <a:lnTo>
                    <a:pt x="1616" y="113"/>
                  </a:lnTo>
                  <a:lnTo>
                    <a:pt x="1645" y="170"/>
                  </a:lnTo>
                  <a:lnTo>
                    <a:pt x="1560" y="227"/>
                  </a:lnTo>
                  <a:lnTo>
                    <a:pt x="1418" y="539"/>
                  </a:lnTo>
                  <a:lnTo>
                    <a:pt x="1305" y="539"/>
                  </a:lnTo>
                  <a:lnTo>
                    <a:pt x="1276" y="510"/>
                  </a:lnTo>
                  <a:lnTo>
                    <a:pt x="1191" y="539"/>
                  </a:lnTo>
                  <a:lnTo>
                    <a:pt x="1134" y="482"/>
                  </a:lnTo>
                  <a:lnTo>
                    <a:pt x="1106" y="539"/>
                  </a:lnTo>
                  <a:lnTo>
                    <a:pt x="1163" y="595"/>
                  </a:lnTo>
                  <a:lnTo>
                    <a:pt x="1163" y="652"/>
                  </a:lnTo>
                  <a:lnTo>
                    <a:pt x="1078" y="680"/>
                  </a:lnTo>
                  <a:lnTo>
                    <a:pt x="1106" y="765"/>
                  </a:lnTo>
                  <a:lnTo>
                    <a:pt x="1191" y="794"/>
                  </a:lnTo>
                  <a:lnTo>
                    <a:pt x="1248" y="964"/>
                  </a:lnTo>
                  <a:lnTo>
                    <a:pt x="1163" y="1134"/>
                  </a:lnTo>
                  <a:lnTo>
                    <a:pt x="1106" y="1134"/>
                  </a:lnTo>
                  <a:lnTo>
                    <a:pt x="1049" y="1191"/>
                  </a:lnTo>
                  <a:lnTo>
                    <a:pt x="1078" y="1247"/>
                  </a:lnTo>
                  <a:lnTo>
                    <a:pt x="993" y="1247"/>
                  </a:lnTo>
                  <a:lnTo>
                    <a:pt x="964" y="1446"/>
                  </a:lnTo>
                  <a:lnTo>
                    <a:pt x="908" y="1474"/>
                  </a:lnTo>
                  <a:lnTo>
                    <a:pt x="879" y="1418"/>
                  </a:lnTo>
                  <a:lnTo>
                    <a:pt x="766" y="1474"/>
                  </a:lnTo>
                  <a:lnTo>
                    <a:pt x="738" y="1531"/>
                  </a:lnTo>
                  <a:lnTo>
                    <a:pt x="596" y="1559"/>
                  </a:lnTo>
                  <a:lnTo>
                    <a:pt x="596" y="1616"/>
                  </a:lnTo>
                  <a:lnTo>
                    <a:pt x="539" y="1616"/>
                  </a:lnTo>
                  <a:lnTo>
                    <a:pt x="454" y="1673"/>
                  </a:lnTo>
                  <a:lnTo>
                    <a:pt x="511" y="1758"/>
                  </a:lnTo>
                  <a:lnTo>
                    <a:pt x="454" y="1758"/>
                  </a:lnTo>
                  <a:lnTo>
                    <a:pt x="369" y="1928"/>
                  </a:lnTo>
                  <a:lnTo>
                    <a:pt x="397" y="1956"/>
                  </a:lnTo>
                  <a:lnTo>
                    <a:pt x="339" y="2015"/>
                  </a:lnTo>
                  <a:lnTo>
                    <a:pt x="371" y="2017"/>
                  </a:lnTo>
                  <a:lnTo>
                    <a:pt x="397" y="2098"/>
                  </a:lnTo>
                  <a:lnTo>
                    <a:pt x="284" y="2183"/>
                  </a:lnTo>
                  <a:lnTo>
                    <a:pt x="256" y="2155"/>
                  </a:lnTo>
                  <a:lnTo>
                    <a:pt x="227" y="2211"/>
                  </a:lnTo>
                  <a:lnTo>
                    <a:pt x="284" y="2240"/>
                  </a:lnTo>
                  <a:lnTo>
                    <a:pt x="284" y="2296"/>
                  </a:lnTo>
                  <a:lnTo>
                    <a:pt x="227" y="2325"/>
                  </a:lnTo>
                  <a:lnTo>
                    <a:pt x="256" y="2353"/>
                  </a:lnTo>
                  <a:lnTo>
                    <a:pt x="57" y="2608"/>
                  </a:lnTo>
                  <a:lnTo>
                    <a:pt x="0" y="2750"/>
                  </a:lnTo>
                  <a:lnTo>
                    <a:pt x="29" y="2778"/>
                  </a:lnTo>
                  <a:lnTo>
                    <a:pt x="171" y="2750"/>
                  </a:lnTo>
                  <a:lnTo>
                    <a:pt x="199" y="2778"/>
                  </a:lnTo>
                  <a:lnTo>
                    <a:pt x="284" y="2750"/>
                  </a:lnTo>
                  <a:lnTo>
                    <a:pt x="312" y="2778"/>
                  </a:lnTo>
                  <a:lnTo>
                    <a:pt x="369" y="2778"/>
                  </a:lnTo>
                  <a:lnTo>
                    <a:pt x="426" y="2665"/>
                  </a:lnTo>
                  <a:lnTo>
                    <a:pt x="369" y="2608"/>
                  </a:lnTo>
                  <a:lnTo>
                    <a:pt x="426" y="2495"/>
                  </a:lnTo>
                  <a:lnTo>
                    <a:pt x="497" y="2465"/>
                  </a:lnTo>
                  <a:lnTo>
                    <a:pt x="454" y="2608"/>
                  </a:lnTo>
                  <a:lnTo>
                    <a:pt x="539" y="2608"/>
                  </a:lnTo>
                  <a:lnTo>
                    <a:pt x="454" y="2807"/>
                  </a:lnTo>
                  <a:lnTo>
                    <a:pt x="482" y="2892"/>
                  </a:lnTo>
                  <a:lnTo>
                    <a:pt x="482" y="2807"/>
                  </a:lnTo>
                  <a:lnTo>
                    <a:pt x="539" y="2778"/>
                  </a:lnTo>
                  <a:lnTo>
                    <a:pt x="567" y="2693"/>
                  </a:lnTo>
                  <a:lnTo>
                    <a:pt x="601" y="2675"/>
                  </a:lnTo>
                  <a:lnTo>
                    <a:pt x="639" y="2743"/>
                  </a:lnTo>
                  <a:lnTo>
                    <a:pt x="596" y="2807"/>
                  </a:lnTo>
                  <a:lnTo>
                    <a:pt x="647" y="2807"/>
                  </a:lnTo>
                  <a:lnTo>
                    <a:pt x="653" y="2863"/>
                  </a:lnTo>
                  <a:lnTo>
                    <a:pt x="691" y="2799"/>
                  </a:lnTo>
                  <a:lnTo>
                    <a:pt x="741" y="2785"/>
                  </a:lnTo>
                  <a:lnTo>
                    <a:pt x="737" y="2835"/>
                  </a:lnTo>
                  <a:lnTo>
                    <a:pt x="789" y="2815"/>
                  </a:lnTo>
                  <a:lnTo>
                    <a:pt x="789" y="2777"/>
                  </a:lnTo>
                  <a:lnTo>
                    <a:pt x="766" y="2750"/>
                  </a:lnTo>
                  <a:lnTo>
                    <a:pt x="879" y="2693"/>
                  </a:lnTo>
                  <a:lnTo>
                    <a:pt x="851" y="2665"/>
                  </a:lnTo>
                  <a:lnTo>
                    <a:pt x="794" y="2665"/>
                  </a:lnTo>
                  <a:lnTo>
                    <a:pt x="794" y="2608"/>
                  </a:lnTo>
                  <a:lnTo>
                    <a:pt x="851" y="2551"/>
                  </a:lnTo>
                  <a:lnTo>
                    <a:pt x="794" y="2523"/>
                  </a:lnTo>
                  <a:lnTo>
                    <a:pt x="738" y="2523"/>
                  </a:lnTo>
                  <a:lnTo>
                    <a:pt x="738" y="2438"/>
                  </a:lnTo>
                  <a:lnTo>
                    <a:pt x="879" y="2353"/>
                  </a:lnTo>
                  <a:lnTo>
                    <a:pt x="877" y="2269"/>
                  </a:lnTo>
                  <a:lnTo>
                    <a:pt x="964" y="2211"/>
                  </a:lnTo>
                  <a:lnTo>
                    <a:pt x="1049" y="2296"/>
                  </a:lnTo>
                  <a:lnTo>
                    <a:pt x="1191" y="2240"/>
                  </a:lnTo>
                  <a:lnTo>
                    <a:pt x="1220" y="2098"/>
                  </a:lnTo>
                  <a:lnTo>
                    <a:pt x="1276" y="2126"/>
                  </a:lnTo>
                  <a:lnTo>
                    <a:pt x="1305" y="2098"/>
                  </a:lnTo>
                  <a:lnTo>
                    <a:pt x="1276" y="2041"/>
                  </a:lnTo>
                  <a:lnTo>
                    <a:pt x="1333" y="1984"/>
                  </a:lnTo>
                  <a:lnTo>
                    <a:pt x="1305" y="1956"/>
                  </a:lnTo>
                  <a:lnTo>
                    <a:pt x="1303" y="1925"/>
                  </a:lnTo>
                  <a:lnTo>
                    <a:pt x="1475" y="1984"/>
                  </a:lnTo>
                  <a:lnTo>
                    <a:pt x="1531" y="1984"/>
                  </a:lnTo>
                  <a:lnTo>
                    <a:pt x="1531" y="1899"/>
                  </a:lnTo>
                  <a:lnTo>
                    <a:pt x="1560" y="1871"/>
                  </a:lnTo>
                  <a:lnTo>
                    <a:pt x="1645" y="1899"/>
                  </a:lnTo>
                  <a:lnTo>
                    <a:pt x="1673" y="1928"/>
                  </a:lnTo>
                  <a:lnTo>
                    <a:pt x="1645" y="2013"/>
                  </a:lnTo>
                  <a:lnTo>
                    <a:pt x="1786" y="2041"/>
                  </a:lnTo>
                  <a:lnTo>
                    <a:pt x="1815" y="1984"/>
                  </a:lnTo>
                  <a:lnTo>
                    <a:pt x="1872" y="1984"/>
                  </a:lnTo>
                  <a:lnTo>
                    <a:pt x="1900" y="2041"/>
                  </a:lnTo>
                  <a:lnTo>
                    <a:pt x="1957" y="2013"/>
                  </a:lnTo>
                  <a:lnTo>
                    <a:pt x="1985" y="1956"/>
                  </a:lnTo>
                  <a:lnTo>
                    <a:pt x="1957" y="1871"/>
                  </a:lnTo>
                  <a:lnTo>
                    <a:pt x="2042" y="1843"/>
                  </a:lnTo>
                  <a:lnTo>
                    <a:pt x="2013" y="1786"/>
                  </a:lnTo>
                  <a:lnTo>
                    <a:pt x="2013" y="1729"/>
                  </a:lnTo>
                  <a:lnTo>
                    <a:pt x="2127" y="1729"/>
                  </a:lnTo>
                  <a:lnTo>
                    <a:pt x="2155" y="1673"/>
                  </a:lnTo>
                  <a:lnTo>
                    <a:pt x="2098" y="1616"/>
                  </a:lnTo>
                  <a:lnTo>
                    <a:pt x="2098" y="1503"/>
                  </a:lnTo>
                  <a:lnTo>
                    <a:pt x="2042" y="1389"/>
                  </a:lnTo>
                  <a:lnTo>
                    <a:pt x="2042" y="1332"/>
                  </a:lnTo>
                  <a:lnTo>
                    <a:pt x="2098" y="1332"/>
                  </a:lnTo>
                  <a:lnTo>
                    <a:pt x="2127" y="1247"/>
                  </a:lnTo>
                  <a:lnTo>
                    <a:pt x="2042" y="1162"/>
                  </a:lnTo>
                  <a:lnTo>
                    <a:pt x="2098" y="1134"/>
                  </a:lnTo>
                  <a:lnTo>
                    <a:pt x="2070" y="1049"/>
                  </a:lnTo>
                  <a:lnTo>
                    <a:pt x="2070" y="936"/>
                  </a:lnTo>
                  <a:lnTo>
                    <a:pt x="2127" y="936"/>
                  </a:lnTo>
                  <a:lnTo>
                    <a:pt x="2127" y="851"/>
                  </a:lnTo>
                  <a:lnTo>
                    <a:pt x="2183" y="822"/>
                  </a:lnTo>
                  <a:lnTo>
                    <a:pt x="2155" y="709"/>
                  </a:lnTo>
                  <a:lnTo>
                    <a:pt x="2155" y="652"/>
                  </a:lnTo>
                  <a:lnTo>
                    <a:pt x="2212" y="624"/>
                  </a:lnTo>
                  <a:lnTo>
                    <a:pt x="2240" y="567"/>
                  </a:lnTo>
                  <a:lnTo>
                    <a:pt x="2297" y="369"/>
                  </a:lnTo>
                  <a:lnTo>
                    <a:pt x="2127" y="369"/>
                  </a:lnTo>
                  <a:lnTo>
                    <a:pt x="2098" y="340"/>
                  </a:lnTo>
                  <a:lnTo>
                    <a:pt x="2042" y="397"/>
                  </a:lnTo>
                  <a:lnTo>
                    <a:pt x="1928" y="397"/>
                  </a:lnTo>
                  <a:lnTo>
                    <a:pt x="1843" y="369"/>
                  </a:lnTo>
                  <a:lnTo>
                    <a:pt x="1815" y="340"/>
                  </a:lnTo>
                  <a:lnTo>
                    <a:pt x="1843" y="284"/>
                  </a:lnTo>
                  <a:lnTo>
                    <a:pt x="1815" y="227"/>
                  </a:lnTo>
                  <a:lnTo>
                    <a:pt x="1872" y="170"/>
                  </a:lnTo>
                  <a:lnTo>
                    <a:pt x="1843" y="113"/>
                  </a:lnTo>
                  <a:lnTo>
                    <a:pt x="1758" y="113"/>
                  </a:lnTo>
                  <a:lnTo>
                    <a:pt x="1786" y="57"/>
                  </a:lnTo>
                  <a:lnTo>
                    <a:pt x="173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3" name="Freeform 753"/>
            <p:cNvSpPr>
              <a:spLocks/>
            </p:cNvSpPr>
            <p:nvPr/>
          </p:nvSpPr>
          <p:spPr bwMode="auto">
            <a:xfrm>
              <a:off x="4089" y="2145"/>
              <a:ext cx="1786" cy="2126"/>
            </a:xfrm>
            <a:custGeom>
              <a:avLst/>
              <a:gdLst>
                <a:gd name="T0" fmla="*/ 567 w 1786"/>
                <a:gd name="T1" fmla="*/ 114 h 2126"/>
                <a:gd name="T2" fmla="*/ 538 w 1786"/>
                <a:gd name="T3" fmla="*/ 312 h 2126"/>
                <a:gd name="T4" fmla="*/ 538 w 1786"/>
                <a:gd name="T5" fmla="*/ 510 h 2126"/>
                <a:gd name="T6" fmla="*/ 538 w 1786"/>
                <a:gd name="T7" fmla="*/ 681 h 2126"/>
                <a:gd name="T8" fmla="*/ 567 w 1786"/>
                <a:gd name="T9" fmla="*/ 907 h 2126"/>
                <a:gd name="T10" fmla="*/ 482 w 1786"/>
                <a:gd name="T11" fmla="*/ 1021 h 2126"/>
                <a:gd name="T12" fmla="*/ 397 w 1786"/>
                <a:gd name="T13" fmla="*/ 1191 h 2126"/>
                <a:gd name="T14" fmla="*/ 255 w 1786"/>
                <a:gd name="T15" fmla="*/ 1162 h 2126"/>
                <a:gd name="T16" fmla="*/ 56 w 1786"/>
                <a:gd name="T17" fmla="*/ 1191 h 2126"/>
                <a:gd name="T18" fmla="*/ 0 w 1786"/>
                <a:gd name="T19" fmla="*/ 1361 h 2126"/>
                <a:gd name="T20" fmla="*/ 0 w 1786"/>
                <a:gd name="T21" fmla="*/ 1503 h 2126"/>
                <a:gd name="T22" fmla="*/ 141 w 1786"/>
                <a:gd name="T23" fmla="*/ 1616 h 2126"/>
                <a:gd name="T24" fmla="*/ 198 w 1786"/>
                <a:gd name="T25" fmla="*/ 1701 h 2126"/>
                <a:gd name="T26" fmla="*/ 255 w 1786"/>
                <a:gd name="T27" fmla="*/ 1701 h 2126"/>
                <a:gd name="T28" fmla="*/ 567 w 1786"/>
                <a:gd name="T29" fmla="*/ 1559 h 2126"/>
                <a:gd name="T30" fmla="*/ 567 w 1786"/>
                <a:gd name="T31" fmla="*/ 1644 h 2126"/>
                <a:gd name="T32" fmla="*/ 680 w 1786"/>
                <a:gd name="T33" fmla="*/ 1815 h 2126"/>
                <a:gd name="T34" fmla="*/ 765 w 1786"/>
                <a:gd name="T35" fmla="*/ 1871 h 2126"/>
                <a:gd name="T36" fmla="*/ 623 w 1786"/>
                <a:gd name="T37" fmla="*/ 2041 h 2126"/>
                <a:gd name="T38" fmla="*/ 765 w 1786"/>
                <a:gd name="T39" fmla="*/ 2126 h 2126"/>
                <a:gd name="T40" fmla="*/ 793 w 1786"/>
                <a:gd name="T41" fmla="*/ 2041 h 2126"/>
                <a:gd name="T42" fmla="*/ 879 w 1786"/>
                <a:gd name="T43" fmla="*/ 1900 h 2126"/>
                <a:gd name="T44" fmla="*/ 1077 w 1786"/>
                <a:gd name="T45" fmla="*/ 1644 h 2126"/>
                <a:gd name="T46" fmla="*/ 1049 w 1786"/>
                <a:gd name="T47" fmla="*/ 1361 h 2126"/>
                <a:gd name="T48" fmla="*/ 1190 w 1786"/>
                <a:gd name="T49" fmla="*/ 1333 h 2126"/>
                <a:gd name="T50" fmla="*/ 1134 w 1786"/>
                <a:gd name="T51" fmla="*/ 1418 h 2126"/>
                <a:gd name="T52" fmla="*/ 1304 w 1786"/>
                <a:gd name="T53" fmla="*/ 1559 h 2126"/>
                <a:gd name="T54" fmla="*/ 1360 w 1786"/>
                <a:gd name="T55" fmla="*/ 1588 h 2126"/>
                <a:gd name="T56" fmla="*/ 1360 w 1786"/>
                <a:gd name="T57" fmla="*/ 1815 h 2126"/>
                <a:gd name="T58" fmla="*/ 1502 w 1786"/>
                <a:gd name="T59" fmla="*/ 1843 h 2126"/>
                <a:gd name="T60" fmla="*/ 1616 w 1786"/>
                <a:gd name="T61" fmla="*/ 1786 h 2126"/>
                <a:gd name="T62" fmla="*/ 1786 w 1786"/>
                <a:gd name="T63" fmla="*/ 1559 h 2126"/>
                <a:gd name="T64" fmla="*/ 1672 w 1786"/>
                <a:gd name="T65" fmla="*/ 1559 h 2126"/>
                <a:gd name="T66" fmla="*/ 1559 w 1786"/>
                <a:gd name="T67" fmla="*/ 1446 h 2126"/>
                <a:gd name="T68" fmla="*/ 1474 w 1786"/>
                <a:gd name="T69" fmla="*/ 1162 h 2126"/>
                <a:gd name="T70" fmla="*/ 1502 w 1786"/>
                <a:gd name="T71" fmla="*/ 964 h 2126"/>
                <a:gd name="T72" fmla="*/ 1389 w 1786"/>
                <a:gd name="T73" fmla="*/ 851 h 2126"/>
                <a:gd name="T74" fmla="*/ 1275 w 1786"/>
                <a:gd name="T75" fmla="*/ 737 h 2126"/>
                <a:gd name="T76" fmla="*/ 1162 w 1786"/>
                <a:gd name="T77" fmla="*/ 624 h 2126"/>
                <a:gd name="T78" fmla="*/ 1134 w 1786"/>
                <a:gd name="T79" fmla="*/ 284 h 2126"/>
                <a:gd name="T80" fmla="*/ 964 w 1786"/>
                <a:gd name="T81" fmla="*/ 227 h 2126"/>
                <a:gd name="T82" fmla="*/ 822 w 1786"/>
                <a:gd name="T83" fmla="*/ 284 h 2126"/>
                <a:gd name="T84" fmla="*/ 737 w 1786"/>
                <a:gd name="T85" fmla="*/ 142 h 2126"/>
                <a:gd name="T86" fmla="*/ 652 w 1786"/>
                <a:gd name="T87" fmla="*/ 0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86" h="2126">
                  <a:moveTo>
                    <a:pt x="623" y="0"/>
                  </a:moveTo>
                  <a:lnTo>
                    <a:pt x="567" y="29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538" y="312"/>
                  </a:lnTo>
                  <a:lnTo>
                    <a:pt x="482" y="340"/>
                  </a:lnTo>
                  <a:lnTo>
                    <a:pt x="567" y="425"/>
                  </a:lnTo>
                  <a:lnTo>
                    <a:pt x="538" y="510"/>
                  </a:lnTo>
                  <a:lnTo>
                    <a:pt x="482" y="510"/>
                  </a:lnTo>
                  <a:lnTo>
                    <a:pt x="482" y="567"/>
                  </a:lnTo>
                  <a:lnTo>
                    <a:pt x="538" y="681"/>
                  </a:lnTo>
                  <a:lnTo>
                    <a:pt x="538" y="794"/>
                  </a:lnTo>
                  <a:lnTo>
                    <a:pt x="595" y="851"/>
                  </a:lnTo>
                  <a:lnTo>
                    <a:pt x="567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482" y="1021"/>
                  </a:lnTo>
                  <a:lnTo>
                    <a:pt x="397" y="1049"/>
                  </a:lnTo>
                  <a:lnTo>
                    <a:pt x="423" y="1131"/>
                  </a:lnTo>
                  <a:lnTo>
                    <a:pt x="397" y="1191"/>
                  </a:lnTo>
                  <a:lnTo>
                    <a:pt x="340" y="1219"/>
                  </a:lnTo>
                  <a:lnTo>
                    <a:pt x="312" y="1162"/>
                  </a:lnTo>
                  <a:lnTo>
                    <a:pt x="255" y="1162"/>
                  </a:lnTo>
                  <a:lnTo>
                    <a:pt x="226" y="1219"/>
                  </a:lnTo>
                  <a:lnTo>
                    <a:pt x="85" y="1191"/>
                  </a:lnTo>
                  <a:lnTo>
                    <a:pt x="56" y="1191"/>
                  </a:lnTo>
                  <a:lnTo>
                    <a:pt x="28" y="1276"/>
                  </a:lnTo>
                  <a:lnTo>
                    <a:pt x="56" y="1333"/>
                  </a:lnTo>
                  <a:lnTo>
                    <a:pt x="0" y="1361"/>
                  </a:lnTo>
                  <a:lnTo>
                    <a:pt x="28" y="1446"/>
                  </a:lnTo>
                  <a:lnTo>
                    <a:pt x="0" y="1474"/>
                  </a:lnTo>
                  <a:lnTo>
                    <a:pt x="0" y="1503"/>
                  </a:lnTo>
                  <a:lnTo>
                    <a:pt x="141" y="1531"/>
                  </a:lnTo>
                  <a:lnTo>
                    <a:pt x="113" y="1616"/>
                  </a:lnTo>
                  <a:lnTo>
                    <a:pt x="141" y="1616"/>
                  </a:lnTo>
                  <a:lnTo>
                    <a:pt x="113" y="1644"/>
                  </a:lnTo>
                  <a:lnTo>
                    <a:pt x="170" y="1673"/>
                  </a:lnTo>
                  <a:lnTo>
                    <a:pt x="198" y="1701"/>
                  </a:lnTo>
                  <a:lnTo>
                    <a:pt x="198" y="1644"/>
                  </a:lnTo>
                  <a:lnTo>
                    <a:pt x="255" y="1644"/>
                  </a:lnTo>
                  <a:lnTo>
                    <a:pt x="255" y="1701"/>
                  </a:lnTo>
                  <a:lnTo>
                    <a:pt x="283" y="1701"/>
                  </a:lnTo>
                  <a:lnTo>
                    <a:pt x="283" y="1616"/>
                  </a:lnTo>
                  <a:lnTo>
                    <a:pt x="567" y="1559"/>
                  </a:lnTo>
                  <a:lnTo>
                    <a:pt x="482" y="1644"/>
                  </a:lnTo>
                  <a:lnTo>
                    <a:pt x="482" y="1701"/>
                  </a:lnTo>
                  <a:lnTo>
                    <a:pt x="567" y="1644"/>
                  </a:lnTo>
                  <a:lnTo>
                    <a:pt x="737" y="1644"/>
                  </a:lnTo>
                  <a:lnTo>
                    <a:pt x="652" y="1786"/>
                  </a:lnTo>
                  <a:lnTo>
                    <a:pt x="680" y="1815"/>
                  </a:lnTo>
                  <a:lnTo>
                    <a:pt x="737" y="1701"/>
                  </a:lnTo>
                  <a:lnTo>
                    <a:pt x="850" y="1786"/>
                  </a:lnTo>
                  <a:lnTo>
                    <a:pt x="765" y="1871"/>
                  </a:lnTo>
                  <a:lnTo>
                    <a:pt x="680" y="1985"/>
                  </a:lnTo>
                  <a:lnTo>
                    <a:pt x="680" y="2013"/>
                  </a:lnTo>
                  <a:lnTo>
                    <a:pt x="623" y="2041"/>
                  </a:lnTo>
                  <a:lnTo>
                    <a:pt x="595" y="2098"/>
                  </a:lnTo>
                  <a:lnTo>
                    <a:pt x="708" y="2041"/>
                  </a:lnTo>
                  <a:lnTo>
                    <a:pt x="765" y="2126"/>
                  </a:lnTo>
                  <a:lnTo>
                    <a:pt x="822" y="2098"/>
                  </a:lnTo>
                  <a:lnTo>
                    <a:pt x="850" y="2070"/>
                  </a:lnTo>
                  <a:lnTo>
                    <a:pt x="793" y="2041"/>
                  </a:lnTo>
                  <a:lnTo>
                    <a:pt x="737" y="2013"/>
                  </a:lnTo>
                  <a:lnTo>
                    <a:pt x="850" y="1985"/>
                  </a:lnTo>
                  <a:lnTo>
                    <a:pt x="879" y="1900"/>
                  </a:lnTo>
                  <a:lnTo>
                    <a:pt x="935" y="1900"/>
                  </a:lnTo>
                  <a:lnTo>
                    <a:pt x="935" y="1786"/>
                  </a:lnTo>
                  <a:lnTo>
                    <a:pt x="1077" y="1644"/>
                  </a:lnTo>
                  <a:lnTo>
                    <a:pt x="1049" y="1503"/>
                  </a:lnTo>
                  <a:lnTo>
                    <a:pt x="964" y="1446"/>
                  </a:lnTo>
                  <a:lnTo>
                    <a:pt x="1049" y="1361"/>
                  </a:lnTo>
                  <a:lnTo>
                    <a:pt x="1077" y="1389"/>
                  </a:lnTo>
                  <a:lnTo>
                    <a:pt x="1134" y="1304"/>
                  </a:lnTo>
                  <a:lnTo>
                    <a:pt x="1190" y="1333"/>
                  </a:lnTo>
                  <a:lnTo>
                    <a:pt x="1162" y="1361"/>
                  </a:lnTo>
                  <a:lnTo>
                    <a:pt x="1190" y="1389"/>
                  </a:lnTo>
                  <a:lnTo>
                    <a:pt x="1134" y="1418"/>
                  </a:lnTo>
                  <a:lnTo>
                    <a:pt x="1275" y="1474"/>
                  </a:lnTo>
                  <a:lnTo>
                    <a:pt x="1275" y="1503"/>
                  </a:lnTo>
                  <a:lnTo>
                    <a:pt x="1304" y="1559"/>
                  </a:lnTo>
                  <a:lnTo>
                    <a:pt x="1304" y="1588"/>
                  </a:lnTo>
                  <a:lnTo>
                    <a:pt x="1332" y="1588"/>
                  </a:lnTo>
                  <a:lnTo>
                    <a:pt x="1360" y="1588"/>
                  </a:lnTo>
                  <a:lnTo>
                    <a:pt x="1360" y="1644"/>
                  </a:lnTo>
                  <a:lnTo>
                    <a:pt x="1332" y="1758"/>
                  </a:lnTo>
                  <a:lnTo>
                    <a:pt x="1360" y="1815"/>
                  </a:lnTo>
                  <a:lnTo>
                    <a:pt x="1360" y="1900"/>
                  </a:lnTo>
                  <a:lnTo>
                    <a:pt x="1474" y="1871"/>
                  </a:lnTo>
                  <a:lnTo>
                    <a:pt x="1502" y="1843"/>
                  </a:lnTo>
                  <a:lnTo>
                    <a:pt x="1474" y="1758"/>
                  </a:lnTo>
                  <a:lnTo>
                    <a:pt x="1587" y="1815"/>
                  </a:lnTo>
                  <a:lnTo>
                    <a:pt x="1616" y="1786"/>
                  </a:lnTo>
                  <a:lnTo>
                    <a:pt x="1757" y="1786"/>
                  </a:lnTo>
                  <a:lnTo>
                    <a:pt x="1786" y="1673"/>
                  </a:lnTo>
                  <a:lnTo>
                    <a:pt x="1786" y="1559"/>
                  </a:lnTo>
                  <a:lnTo>
                    <a:pt x="1729" y="1559"/>
                  </a:lnTo>
                  <a:lnTo>
                    <a:pt x="1701" y="1588"/>
                  </a:lnTo>
                  <a:lnTo>
                    <a:pt x="1672" y="1559"/>
                  </a:lnTo>
                  <a:lnTo>
                    <a:pt x="1616" y="1559"/>
                  </a:lnTo>
                  <a:lnTo>
                    <a:pt x="1644" y="1503"/>
                  </a:lnTo>
                  <a:lnTo>
                    <a:pt x="1559" y="1446"/>
                  </a:lnTo>
                  <a:lnTo>
                    <a:pt x="1531" y="1446"/>
                  </a:lnTo>
                  <a:lnTo>
                    <a:pt x="1474" y="1276"/>
                  </a:lnTo>
                  <a:lnTo>
                    <a:pt x="1474" y="1162"/>
                  </a:lnTo>
                  <a:lnTo>
                    <a:pt x="1417" y="1134"/>
                  </a:lnTo>
                  <a:lnTo>
                    <a:pt x="1474" y="1049"/>
                  </a:lnTo>
                  <a:lnTo>
                    <a:pt x="1502" y="964"/>
                  </a:lnTo>
                  <a:lnTo>
                    <a:pt x="1446" y="936"/>
                  </a:lnTo>
                  <a:lnTo>
                    <a:pt x="1474" y="822"/>
                  </a:lnTo>
                  <a:lnTo>
                    <a:pt x="1389" y="851"/>
                  </a:lnTo>
                  <a:lnTo>
                    <a:pt x="1389" y="709"/>
                  </a:lnTo>
                  <a:lnTo>
                    <a:pt x="1360" y="681"/>
                  </a:lnTo>
                  <a:lnTo>
                    <a:pt x="1275" y="737"/>
                  </a:lnTo>
                  <a:lnTo>
                    <a:pt x="1247" y="681"/>
                  </a:lnTo>
                  <a:lnTo>
                    <a:pt x="1162" y="681"/>
                  </a:lnTo>
                  <a:lnTo>
                    <a:pt x="1162" y="624"/>
                  </a:lnTo>
                  <a:lnTo>
                    <a:pt x="1190" y="567"/>
                  </a:lnTo>
                  <a:lnTo>
                    <a:pt x="1105" y="425"/>
                  </a:lnTo>
                  <a:lnTo>
                    <a:pt x="1134" y="284"/>
                  </a:lnTo>
                  <a:lnTo>
                    <a:pt x="1105" y="255"/>
                  </a:lnTo>
                  <a:lnTo>
                    <a:pt x="1020" y="255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879" y="284"/>
                  </a:lnTo>
                  <a:lnTo>
                    <a:pt x="822" y="284"/>
                  </a:lnTo>
                  <a:lnTo>
                    <a:pt x="822" y="227"/>
                  </a:lnTo>
                  <a:lnTo>
                    <a:pt x="737" y="227"/>
                  </a:lnTo>
                  <a:lnTo>
                    <a:pt x="737" y="142"/>
                  </a:lnTo>
                  <a:lnTo>
                    <a:pt x="623" y="85"/>
                  </a:lnTo>
                  <a:lnTo>
                    <a:pt x="652" y="57"/>
                  </a:lnTo>
                  <a:lnTo>
                    <a:pt x="652" y="0"/>
                  </a:lnTo>
                  <a:lnTo>
                    <a:pt x="62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5" name="Freeform 755"/>
            <p:cNvSpPr>
              <a:spLocks/>
            </p:cNvSpPr>
            <p:nvPr/>
          </p:nvSpPr>
          <p:spPr bwMode="auto">
            <a:xfrm>
              <a:off x="5194" y="1493"/>
              <a:ext cx="1700" cy="2693"/>
            </a:xfrm>
            <a:custGeom>
              <a:avLst/>
              <a:gdLst>
                <a:gd name="T0" fmla="*/ 1418 w 1700"/>
                <a:gd name="T1" fmla="*/ 2637 h 2693"/>
                <a:gd name="T2" fmla="*/ 1389 w 1700"/>
                <a:gd name="T3" fmla="*/ 2495 h 2693"/>
                <a:gd name="T4" fmla="*/ 1191 w 1700"/>
                <a:gd name="T5" fmla="*/ 2381 h 2693"/>
                <a:gd name="T6" fmla="*/ 1106 w 1700"/>
                <a:gd name="T7" fmla="*/ 2296 h 2693"/>
                <a:gd name="T8" fmla="*/ 936 w 1700"/>
                <a:gd name="T9" fmla="*/ 2353 h 2693"/>
                <a:gd name="T10" fmla="*/ 851 w 1700"/>
                <a:gd name="T11" fmla="*/ 2467 h 2693"/>
                <a:gd name="T12" fmla="*/ 851 w 1700"/>
                <a:gd name="T13" fmla="*/ 2608 h 2693"/>
                <a:gd name="T14" fmla="*/ 794 w 1700"/>
                <a:gd name="T15" fmla="*/ 2523 h 2693"/>
                <a:gd name="T16" fmla="*/ 652 w 1700"/>
                <a:gd name="T17" fmla="*/ 2438 h 2693"/>
                <a:gd name="T18" fmla="*/ 681 w 1700"/>
                <a:gd name="T19" fmla="*/ 2211 h 2693"/>
                <a:gd name="T20" fmla="*/ 596 w 1700"/>
                <a:gd name="T21" fmla="*/ 2240 h 2693"/>
                <a:gd name="T22" fmla="*/ 511 w 1700"/>
                <a:gd name="T23" fmla="*/ 2211 h 2693"/>
                <a:gd name="T24" fmla="*/ 454 w 1700"/>
                <a:gd name="T25" fmla="*/ 2098 h 2693"/>
                <a:gd name="T26" fmla="*/ 369 w 1700"/>
                <a:gd name="T27" fmla="*/ 1928 h 2693"/>
                <a:gd name="T28" fmla="*/ 312 w 1700"/>
                <a:gd name="T29" fmla="*/ 1786 h 2693"/>
                <a:gd name="T30" fmla="*/ 397 w 1700"/>
                <a:gd name="T31" fmla="*/ 1616 h 2693"/>
                <a:gd name="T32" fmla="*/ 374 w 1700"/>
                <a:gd name="T33" fmla="*/ 1471 h 2693"/>
                <a:gd name="T34" fmla="*/ 284 w 1700"/>
                <a:gd name="T35" fmla="*/ 1361 h 2693"/>
                <a:gd name="T36" fmla="*/ 170 w 1700"/>
                <a:gd name="T37" fmla="*/ 1389 h 2693"/>
                <a:gd name="T38" fmla="*/ 57 w 1700"/>
                <a:gd name="T39" fmla="*/ 1333 h 2693"/>
                <a:gd name="T40" fmla="*/ 85 w 1700"/>
                <a:gd name="T41" fmla="*/ 1219 h 2693"/>
                <a:gd name="T42" fmla="*/ 29 w 1700"/>
                <a:gd name="T43" fmla="*/ 936 h 2693"/>
                <a:gd name="T44" fmla="*/ 29 w 1700"/>
                <a:gd name="T45" fmla="*/ 879 h 2693"/>
                <a:gd name="T46" fmla="*/ 85 w 1700"/>
                <a:gd name="T47" fmla="*/ 822 h 2693"/>
                <a:gd name="T48" fmla="*/ 170 w 1700"/>
                <a:gd name="T49" fmla="*/ 737 h 2693"/>
                <a:gd name="T50" fmla="*/ 341 w 1700"/>
                <a:gd name="T51" fmla="*/ 879 h 2693"/>
                <a:gd name="T52" fmla="*/ 377 w 1700"/>
                <a:gd name="T53" fmla="*/ 829 h 2693"/>
                <a:gd name="T54" fmla="*/ 425 w 1700"/>
                <a:gd name="T55" fmla="*/ 730 h 2693"/>
                <a:gd name="T56" fmla="*/ 482 w 1700"/>
                <a:gd name="T57" fmla="*/ 681 h 2693"/>
                <a:gd name="T58" fmla="*/ 545 w 1700"/>
                <a:gd name="T59" fmla="*/ 595 h 2693"/>
                <a:gd name="T60" fmla="*/ 596 w 1700"/>
                <a:gd name="T61" fmla="*/ 482 h 2693"/>
                <a:gd name="T62" fmla="*/ 539 w 1700"/>
                <a:gd name="T63" fmla="*/ 340 h 2693"/>
                <a:gd name="T64" fmla="*/ 567 w 1700"/>
                <a:gd name="T65" fmla="*/ 227 h 2693"/>
                <a:gd name="T66" fmla="*/ 624 w 1700"/>
                <a:gd name="T67" fmla="*/ 114 h 2693"/>
                <a:gd name="T68" fmla="*/ 737 w 1700"/>
                <a:gd name="T69" fmla="*/ 0 h 2693"/>
                <a:gd name="T70" fmla="*/ 908 w 1700"/>
                <a:gd name="T71" fmla="*/ 170 h 2693"/>
                <a:gd name="T72" fmla="*/ 879 w 1700"/>
                <a:gd name="T73" fmla="*/ 369 h 2693"/>
                <a:gd name="T74" fmla="*/ 902 w 1700"/>
                <a:gd name="T75" fmla="*/ 460 h 2693"/>
                <a:gd name="T76" fmla="*/ 879 w 1700"/>
                <a:gd name="T77" fmla="*/ 652 h 2693"/>
                <a:gd name="T78" fmla="*/ 989 w 1700"/>
                <a:gd name="T79" fmla="*/ 670 h 2693"/>
                <a:gd name="T80" fmla="*/ 1049 w 1700"/>
                <a:gd name="T81" fmla="*/ 794 h 2693"/>
                <a:gd name="T82" fmla="*/ 1139 w 1700"/>
                <a:gd name="T83" fmla="*/ 817 h 2693"/>
                <a:gd name="T84" fmla="*/ 1142 w 1700"/>
                <a:gd name="T85" fmla="*/ 925 h 2693"/>
                <a:gd name="T86" fmla="*/ 1191 w 1700"/>
                <a:gd name="T87" fmla="*/ 1021 h 2693"/>
                <a:gd name="T88" fmla="*/ 1219 w 1700"/>
                <a:gd name="T89" fmla="*/ 1191 h 2693"/>
                <a:gd name="T90" fmla="*/ 1276 w 1700"/>
                <a:gd name="T91" fmla="*/ 1333 h 2693"/>
                <a:gd name="T92" fmla="*/ 1333 w 1700"/>
                <a:gd name="T93" fmla="*/ 1333 h 2693"/>
                <a:gd name="T94" fmla="*/ 1337 w 1700"/>
                <a:gd name="T95" fmla="*/ 1369 h 2693"/>
                <a:gd name="T96" fmla="*/ 1418 w 1700"/>
                <a:gd name="T97" fmla="*/ 1348 h 2693"/>
                <a:gd name="T98" fmla="*/ 1446 w 1700"/>
                <a:gd name="T99" fmla="*/ 1474 h 2693"/>
                <a:gd name="T100" fmla="*/ 1418 w 1700"/>
                <a:gd name="T101" fmla="*/ 1531 h 2693"/>
                <a:gd name="T102" fmla="*/ 1446 w 1700"/>
                <a:gd name="T103" fmla="*/ 1616 h 2693"/>
                <a:gd name="T104" fmla="*/ 1560 w 1700"/>
                <a:gd name="T105" fmla="*/ 1503 h 2693"/>
                <a:gd name="T106" fmla="*/ 1616 w 1700"/>
                <a:gd name="T107" fmla="*/ 1559 h 2693"/>
                <a:gd name="T108" fmla="*/ 1583 w 1700"/>
                <a:gd name="T109" fmla="*/ 1687 h 2693"/>
                <a:gd name="T110" fmla="*/ 1700 w 1700"/>
                <a:gd name="T111" fmla="*/ 1726 h 2693"/>
                <a:gd name="T112" fmla="*/ 1598 w 1700"/>
                <a:gd name="T113" fmla="*/ 1891 h 2693"/>
                <a:gd name="T114" fmla="*/ 1560 w 1700"/>
                <a:gd name="T115" fmla="*/ 1900 h 2693"/>
                <a:gd name="T116" fmla="*/ 1446 w 1700"/>
                <a:gd name="T117" fmla="*/ 2013 h 2693"/>
                <a:gd name="T118" fmla="*/ 1503 w 1700"/>
                <a:gd name="T119" fmla="*/ 2268 h 2693"/>
                <a:gd name="T120" fmla="*/ 1531 w 1700"/>
                <a:gd name="T121" fmla="*/ 2580 h 2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00" h="2693">
                  <a:moveTo>
                    <a:pt x="1446" y="2693"/>
                  </a:moveTo>
                  <a:lnTo>
                    <a:pt x="1418" y="2637"/>
                  </a:lnTo>
                  <a:lnTo>
                    <a:pt x="1446" y="2552"/>
                  </a:lnTo>
                  <a:lnTo>
                    <a:pt x="1389" y="2495"/>
                  </a:lnTo>
                  <a:lnTo>
                    <a:pt x="1304" y="2495"/>
                  </a:lnTo>
                  <a:lnTo>
                    <a:pt x="1191" y="2381"/>
                  </a:lnTo>
                  <a:lnTo>
                    <a:pt x="1134" y="2381"/>
                  </a:lnTo>
                  <a:lnTo>
                    <a:pt x="1106" y="2296"/>
                  </a:lnTo>
                  <a:lnTo>
                    <a:pt x="1021" y="2296"/>
                  </a:lnTo>
                  <a:lnTo>
                    <a:pt x="936" y="2353"/>
                  </a:lnTo>
                  <a:lnTo>
                    <a:pt x="908" y="2438"/>
                  </a:lnTo>
                  <a:lnTo>
                    <a:pt x="851" y="2467"/>
                  </a:lnTo>
                  <a:lnTo>
                    <a:pt x="879" y="2495"/>
                  </a:lnTo>
                  <a:lnTo>
                    <a:pt x="851" y="2608"/>
                  </a:lnTo>
                  <a:lnTo>
                    <a:pt x="794" y="2580"/>
                  </a:lnTo>
                  <a:lnTo>
                    <a:pt x="794" y="2523"/>
                  </a:lnTo>
                  <a:lnTo>
                    <a:pt x="681" y="2523"/>
                  </a:lnTo>
                  <a:lnTo>
                    <a:pt x="652" y="2438"/>
                  </a:lnTo>
                  <a:lnTo>
                    <a:pt x="681" y="2325"/>
                  </a:lnTo>
                  <a:lnTo>
                    <a:pt x="681" y="2211"/>
                  </a:lnTo>
                  <a:lnTo>
                    <a:pt x="624" y="2211"/>
                  </a:lnTo>
                  <a:lnTo>
                    <a:pt x="596" y="2240"/>
                  </a:lnTo>
                  <a:lnTo>
                    <a:pt x="567" y="2211"/>
                  </a:lnTo>
                  <a:lnTo>
                    <a:pt x="511" y="2211"/>
                  </a:lnTo>
                  <a:lnTo>
                    <a:pt x="539" y="2155"/>
                  </a:lnTo>
                  <a:lnTo>
                    <a:pt x="454" y="2098"/>
                  </a:lnTo>
                  <a:lnTo>
                    <a:pt x="422" y="2095"/>
                  </a:lnTo>
                  <a:lnTo>
                    <a:pt x="369" y="1928"/>
                  </a:lnTo>
                  <a:lnTo>
                    <a:pt x="369" y="1814"/>
                  </a:lnTo>
                  <a:lnTo>
                    <a:pt x="312" y="1786"/>
                  </a:lnTo>
                  <a:lnTo>
                    <a:pt x="369" y="1701"/>
                  </a:lnTo>
                  <a:lnTo>
                    <a:pt x="397" y="1616"/>
                  </a:lnTo>
                  <a:lnTo>
                    <a:pt x="341" y="1588"/>
                  </a:lnTo>
                  <a:lnTo>
                    <a:pt x="374" y="1471"/>
                  </a:lnTo>
                  <a:lnTo>
                    <a:pt x="284" y="1503"/>
                  </a:lnTo>
                  <a:lnTo>
                    <a:pt x="284" y="1361"/>
                  </a:lnTo>
                  <a:lnTo>
                    <a:pt x="255" y="1333"/>
                  </a:lnTo>
                  <a:lnTo>
                    <a:pt x="170" y="1389"/>
                  </a:lnTo>
                  <a:lnTo>
                    <a:pt x="142" y="1333"/>
                  </a:lnTo>
                  <a:lnTo>
                    <a:pt x="57" y="1333"/>
                  </a:lnTo>
                  <a:lnTo>
                    <a:pt x="57" y="1276"/>
                  </a:lnTo>
                  <a:lnTo>
                    <a:pt x="85" y="1219"/>
                  </a:lnTo>
                  <a:lnTo>
                    <a:pt x="0" y="1077"/>
                  </a:lnTo>
                  <a:lnTo>
                    <a:pt x="29" y="936"/>
                  </a:lnTo>
                  <a:lnTo>
                    <a:pt x="0" y="907"/>
                  </a:lnTo>
                  <a:lnTo>
                    <a:pt x="29" y="879"/>
                  </a:lnTo>
                  <a:lnTo>
                    <a:pt x="29" y="794"/>
                  </a:lnTo>
                  <a:lnTo>
                    <a:pt x="85" y="822"/>
                  </a:lnTo>
                  <a:lnTo>
                    <a:pt x="142" y="822"/>
                  </a:lnTo>
                  <a:lnTo>
                    <a:pt x="170" y="737"/>
                  </a:lnTo>
                  <a:lnTo>
                    <a:pt x="284" y="794"/>
                  </a:lnTo>
                  <a:lnTo>
                    <a:pt x="341" y="879"/>
                  </a:lnTo>
                  <a:lnTo>
                    <a:pt x="359" y="916"/>
                  </a:lnTo>
                  <a:lnTo>
                    <a:pt x="377" y="829"/>
                  </a:lnTo>
                  <a:lnTo>
                    <a:pt x="426" y="794"/>
                  </a:lnTo>
                  <a:lnTo>
                    <a:pt x="425" y="730"/>
                  </a:lnTo>
                  <a:lnTo>
                    <a:pt x="467" y="727"/>
                  </a:lnTo>
                  <a:lnTo>
                    <a:pt x="482" y="681"/>
                  </a:lnTo>
                  <a:lnTo>
                    <a:pt x="511" y="624"/>
                  </a:lnTo>
                  <a:lnTo>
                    <a:pt x="545" y="595"/>
                  </a:lnTo>
                  <a:lnTo>
                    <a:pt x="602" y="586"/>
                  </a:lnTo>
                  <a:lnTo>
                    <a:pt x="596" y="482"/>
                  </a:lnTo>
                  <a:lnTo>
                    <a:pt x="539" y="425"/>
                  </a:lnTo>
                  <a:lnTo>
                    <a:pt x="539" y="340"/>
                  </a:lnTo>
                  <a:lnTo>
                    <a:pt x="511" y="312"/>
                  </a:lnTo>
                  <a:lnTo>
                    <a:pt x="567" y="227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681" y="57"/>
                  </a:lnTo>
                  <a:lnTo>
                    <a:pt x="737" y="0"/>
                  </a:lnTo>
                  <a:lnTo>
                    <a:pt x="851" y="28"/>
                  </a:lnTo>
                  <a:lnTo>
                    <a:pt x="908" y="170"/>
                  </a:lnTo>
                  <a:lnTo>
                    <a:pt x="851" y="312"/>
                  </a:lnTo>
                  <a:lnTo>
                    <a:pt x="879" y="369"/>
                  </a:lnTo>
                  <a:lnTo>
                    <a:pt x="860" y="451"/>
                  </a:lnTo>
                  <a:lnTo>
                    <a:pt x="902" y="460"/>
                  </a:lnTo>
                  <a:lnTo>
                    <a:pt x="879" y="567"/>
                  </a:lnTo>
                  <a:lnTo>
                    <a:pt x="879" y="652"/>
                  </a:lnTo>
                  <a:lnTo>
                    <a:pt x="929" y="640"/>
                  </a:lnTo>
                  <a:lnTo>
                    <a:pt x="989" y="670"/>
                  </a:lnTo>
                  <a:lnTo>
                    <a:pt x="1007" y="751"/>
                  </a:lnTo>
                  <a:lnTo>
                    <a:pt x="1049" y="794"/>
                  </a:lnTo>
                  <a:lnTo>
                    <a:pt x="1134" y="766"/>
                  </a:lnTo>
                  <a:lnTo>
                    <a:pt x="1139" y="817"/>
                  </a:lnTo>
                  <a:lnTo>
                    <a:pt x="1088" y="892"/>
                  </a:lnTo>
                  <a:lnTo>
                    <a:pt x="1142" y="925"/>
                  </a:lnTo>
                  <a:lnTo>
                    <a:pt x="1118" y="952"/>
                  </a:lnTo>
                  <a:lnTo>
                    <a:pt x="1191" y="1021"/>
                  </a:lnTo>
                  <a:lnTo>
                    <a:pt x="1163" y="1106"/>
                  </a:lnTo>
                  <a:lnTo>
                    <a:pt x="1219" y="1191"/>
                  </a:lnTo>
                  <a:lnTo>
                    <a:pt x="1196" y="1297"/>
                  </a:lnTo>
                  <a:lnTo>
                    <a:pt x="1276" y="1333"/>
                  </a:lnTo>
                  <a:lnTo>
                    <a:pt x="1304" y="1304"/>
                  </a:lnTo>
                  <a:lnTo>
                    <a:pt x="1333" y="1333"/>
                  </a:lnTo>
                  <a:lnTo>
                    <a:pt x="1304" y="1361"/>
                  </a:lnTo>
                  <a:lnTo>
                    <a:pt x="1337" y="1369"/>
                  </a:lnTo>
                  <a:lnTo>
                    <a:pt x="1376" y="1330"/>
                  </a:lnTo>
                  <a:lnTo>
                    <a:pt x="1418" y="1348"/>
                  </a:lnTo>
                  <a:lnTo>
                    <a:pt x="1475" y="1361"/>
                  </a:lnTo>
                  <a:lnTo>
                    <a:pt x="1446" y="1474"/>
                  </a:lnTo>
                  <a:lnTo>
                    <a:pt x="1389" y="1503"/>
                  </a:lnTo>
                  <a:lnTo>
                    <a:pt x="1418" y="1531"/>
                  </a:lnTo>
                  <a:lnTo>
                    <a:pt x="1418" y="1588"/>
                  </a:lnTo>
                  <a:lnTo>
                    <a:pt x="1446" y="1616"/>
                  </a:lnTo>
                  <a:lnTo>
                    <a:pt x="1531" y="1588"/>
                  </a:lnTo>
                  <a:lnTo>
                    <a:pt x="1560" y="1503"/>
                  </a:lnTo>
                  <a:lnTo>
                    <a:pt x="1616" y="1503"/>
                  </a:lnTo>
                  <a:lnTo>
                    <a:pt x="1616" y="1559"/>
                  </a:lnTo>
                  <a:lnTo>
                    <a:pt x="1700" y="1681"/>
                  </a:lnTo>
                  <a:lnTo>
                    <a:pt x="1583" y="1687"/>
                  </a:lnTo>
                  <a:lnTo>
                    <a:pt x="1589" y="1726"/>
                  </a:lnTo>
                  <a:lnTo>
                    <a:pt x="1700" y="1726"/>
                  </a:lnTo>
                  <a:lnTo>
                    <a:pt x="1679" y="1879"/>
                  </a:lnTo>
                  <a:lnTo>
                    <a:pt x="1598" y="1891"/>
                  </a:lnTo>
                  <a:lnTo>
                    <a:pt x="1550" y="1786"/>
                  </a:lnTo>
                  <a:lnTo>
                    <a:pt x="1560" y="1900"/>
                  </a:lnTo>
                  <a:lnTo>
                    <a:pt x="1446" y="1900"/>
                  </a:lnTo>
                  <a:lnTo>
                    <a:pt x="1446" y="2013"/>
                  </a:lnTo>
                  <a:lnTo>
                    <a:pt x="1496" y="2128"/>
                  </a:lnTo>
                  <a:lnTo>
                    <a:pt x="1503" y="2268"/>
                  </a:lnTo>
                  <a:lnTo>
                    <a:pt x="1560" y="2325"/>
                  </a:lnTo>
                  <a:lnTo>
                    <a:pt x="1531" y="2580"/>
                  </a:lnTo>
                  <a:lnTo>
                    <a:pt x="1446" y="269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6" name="Freeform 756"/>
            <p:cNvSpPr>
              <a:spLocks/>
            </p:cNvSpPr>
            <p:nvPr/>
          </p:nvSpPr>
          <p:spPr bwMode="auto">
            <a:xfrm>
              <a:off x="6583" y="2939"/>
              <a:ext cx="256" cy="170"/>
            </a:xfrm>
            <a:custGeom>
              <a:avLst/>
              <a:gdLst>
                <a:gd name="T0" fmla="*/ 227 w 256"/>
                <a:gd name="T1" fmla="*/ 57 h 170"/>
                <a:gd name="T2" fmla="*/ 256 w 256"/>
                <a:gd name="T3" fmla="*/ 0 h 170"/>
                <a:gd name="T4" fmla="*/ 57 w 256"/>
                <a:gd name="T5" fmla="*/ 28 h 170"/>
                <a:gd name="T6" fmla="*/ 0 w 256"/>
                <a:gd name="T7" fmla="*/ 57 h 170"/>
                <a:gd name="T8" fmla="*/ 29 w 256"/>
                <a:gd name="T9" fmla="*/ 85 h 170"/>
                <a:gd name="T10" fmla="*/ 29 w 256"/>
                <a:gd name="T11" fmla="*/ 142 h 170"/>
                <a:gd name="T12" fmla="*/ 57 w 256"/>
                <a:gd name="T13" fmla="*/ 170 h 170"/>
                <a:gd name="T14" fmla="*/ 142 w 256"/>
                <a:gd name="T15" fmla="*/ 142 h 170"/>
                <a:gd name="T16" fmla="*/ 171 w 256"/>
                <a:gd name="T17" fmla="*/ 57 h 170"/>
                <a:gd name="T18" fmla="*/ 227 w 256"/>
                <a:gd name="T1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70">
                  <a:moveTo>
                    <a:pt x="227" y="57"/>
                  </a:moveTo>
                  <a:lnTo>
                    <a:pt x="256" y="0"/>
                  </a:lnTo>
                  <a:lnTo>
                    <a:pt x="57" y="28"/>
                  </a:lnTo>
                  <a:lnTo>
                    <a:pt x="0" y="57"/>
                  </a:lnTo>
                  <a:lnTo>
                    <a:pt x="29" y="85"/>
                  </a:lnTo>
                  <a:lnTo>
                    <a:pt x="29" y="142"/>
                  </a:lnTo>
                  <a:lnTo>
                    <a:pt x="57" y="170"/>
                  </a:lnTo>
                  <a:lnTo>
                    <a:pt x="142" y="142"/>
                  </a:lnTo>
                  <a:lnTo>
                    <a:pt x="171" y="57"/>
                  </a:lnTo>
                  <a:lnTo>
                    <a:pt x="227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CE96F124-9CE2-423A-AF97-BF1A672C6791}"/>
              </a:ext>
            </a:extLst>
          </p:cNvPr>
          <p:cNvSpPr txBox="1"/>
          <p:nvPr/>
        </p:nvSpPr>
        <p:spPr>
          <a:xfrm>
            <a:off x="188047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52BE2D29-E60E-44CE-BA4E-35E9822ACF68}"/>
              </a:ext>
            </a:extLst>
          </p:cNvPr>
          <p:cNvCxnSpPr/>
          <p:nvPr/>
        </p:nvCxnSpPr>
        <p:spPr>
          <a:xfrm>
            <a:off x="214936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E159CDB5-8AC0-455D-AC5C-669E21B66D81}"/>
              </a:ext>
            </a:extLst>
          </p:cNvPr>
          <p:cNvGrpSpPr/>
          <p:nvPr/>
        </p:nvGrpSpPr>
        <p:grpSpPr>
          <a:xfrm>
            <a:off x="4174777" y="1050193"/>
            <a:ext cx="720000" cy="430244"/>
            <a:chOff x="6555416" y="4900731"/>
            <a:chExt cx="720000" cy="378515"/>
          </a:xfrm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5E10C412-4DD3-4B9C-B4AD-588B644308D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阿武町</a:t>
              </a: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2A41017F-8C3E-4BDA-AEF1-E52C0CD331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784640B6-6905-4444-AD9D-F0CEABC6DFCD}"/>
              </a:ext>
            </a:extLst>
          </p:cNvPr>
          <p:cNvGrpSpPr/>
          <p:nvPr/>
        </p:nvGrpSpPr>
        <p:grpSpPr>
          <a:xfrm>
            <a:off x="3696604" y="1931037"/>
            <a:ext cx="720000" cy="430244"/>
            <a:chOff x="6555416" y="4900731"/>
            <a:chExt cx="720000" cy="378515"/>
          </a:xfrm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22096B5C-DF12-4E93-9105-39BDF1815E0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萩市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28A31A9C-058C-42F2-95F1-B80FE6C7BB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ABBC9398-7BDD-4828-80EC-6C073B35AD8A}"/>
              </a:ext>
            </a:extLst>
          </p:cNvPr>
          <p:cNvGrpSpPr/>
          <p:nvPr/>
        </p:nvGrpSpPr>
        <p:grpSpPr>
          <a:xfrm>
            <a:off x="4627782" y="2778326"/>
            <a:ext cx="720000" cy="430244"/>
            <a:chOff x="6555416" y="4900731"/>
            <a:chExt cx="720000" cy="378515"/>
          </a:xfrm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355FBAF4-D7BC-4076-8780-FEB2CB5DC97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山口市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B01D2AC4-8F64-4C4D-A90E-27CA3DE6E1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2F481D60-7BD3-4A44-9BB2-DC9CEE23368C}"/>
              </a:ext>
            </a:extLst>
          </p:cNvPr>
          <p:cNvGrpSpPr/>
          <p:nvPr/>
        </p:nvGrpSpPr>
        <p:grpSpPr>
          <a:xfrm>
            <a:off x="6959922" y="5211375"/>
            <a:ext cx="720000" cy="430244"/>
            <a:chOff x="6555416" y="4900731"/>
            <a:chExt cx="720000" cy="378515"/>
          </a:xfrm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93CCBBB5-A3C8-4984-B44F-4BB36A1174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平生町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89CC99E2-EE6B-46EB-BAFF-7B31DBC4C1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CD1884F7-4B0F-45A9-90DD-C9B4C9EAB1B0}"/>
              </a:ext>
            </a:extLst>
          </p:cNvPr>
          <p:cNvGrpSpPr/>
          <p:nvPr/>
        </p:nvGrpSpPr>
        <p:grpSpPr>
          <a:xfrm>
            <a:off x="6917977" y="3248109"/>
            <a:ext cx="720000" cy="430244"/>
            <a:chOff x="6555416" y="4900731"/>
            <a:chExt cx="720000" cy="378515"/>
          </a:xfrm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FA13AA36-B3EA-4406-A3AB-D35BA6DD6B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岩国市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056FBEAD-F975-4631-9866-A6F40CBAA1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7DD560BC-93EC-4897-A8E5-82BC3DCAE71A}"/>
              </a:ext>
            </a:extLst>
          </p:cNvPr>
          <p:cNvGrpSpPr/>
          <p:nvPr/>
        </p:nvGrpSpPr>
        <p:grpSpPr>
          <a:xfrm>
            <a:off x="6959922" y="5680916"/>
            <a:ext cx="720000" cy="430244"/>
            <a:chOff x="6555416" y="4900731"/>
            <a:chExt cx="720000" cy="378515"/>
          </a:xfrm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BC969F9F-2D41-4070-BE91-61404A072D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上関町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000FA03A-EDD9-4127-8517-704BB3B7478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302DDD35-4E69-4BC5-B7AE-735A66689B74}"/>
              </a:ext>
            </a:extLst>
          </p:cNvPr>
          <p:cNvGrpSpPr/>
          <p:nvPr/>
        </p:nvGrpSpPr>
        <p:grpSpPr>
          <a:xfrm>
            <a:off x="8058880" y="5060131"/>
            <a:ext cx="720000" cy="430244"/>
            <a:chOff x="6555416" y="4900731"/>
            <a:chExt cx="720000" cy="378515"/>
          </a:xfrm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DD897350-7D4D-46DF-8C2E-3187A659E3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周防大島町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4F1D8FB3-376B-4C0F-A390-3402301081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664B2205-C666-4516-A71E-9A13B18DA153}"/>
              </a:ext>
            </a:extLst>
          </p:cNvPr>
          <p:cNvGrpSpPr/>
          <p:nvPr/>
        </p:nvGrpSpPr>
        <p:grpSpPr>
          <a:xfrm>
            <a:off x="6834087" y="4699646"/>
            <a:ext cx="720000" cy="430244"/>
            <a:chOff x="6555416" y="4900731"/>
            <a:chExt cx="720000" cy="378515"/>
          </a:xfrm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92CAE433-BE61-49F8-8574-8DEA1C8AE2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田布施町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2DEA946A-2D2F-437F-9862-279DE1C49C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83393DB4-7324-4754-A9D1-427AA6A381D9}"/>
              </a:ext>
            </a:extLst>
          </p:cNvPr>
          <p:cNvGrpSpPr/>
          <p:nvPr/>
        </p:nvGrpSpPr>
        <p:grpSpPr>
          <a:xfrm>
            <a:off x="7589096" y="4397642"/>
            <a:ext cx="720000" cy="430244"/>
            <a:chOff x="6555416" y="4900731"/>
            <a:chExt cx="720000" cy="378515"/>
          </a:xfrm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D00223D2-8F4B-4092-81DE-71CA2DBDCC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柳井市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E2BE7746-E75C-4ED0-BBF4-F628A4B9DF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9048BE00-6377-4E1F-9BE8-78237F3B188F}"/>
              </a:ext>
            </a:extLst>
          </p:cNvPr>
          <p:cNvGrpSpPr/>
          <p:nvPr/>
        </p:nvGrpSpPr>
        <p:grpSpPr>
          <a:xfrm>
            <a:off x="6070689" y="4699646"/>
            <a:ext cx="720000" cy="430244"/>
            <a:chOff x="6555416" y="4900731"/>
            <a:chExt cx="720000" cy="378515"/>
          </a:xfrm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153463A0-BD7C-44A0-A285-2B173654F3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光市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90330414-6AFA-480C-8551-B20034AA98D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B25C0D7A-1B09-45CB-A624-245CD89CB4CA}"/>
              </a:ext>
            </a:extLst>
          </p:cNvPr>
          <p:cNvGrpSpPr/>
          <p:nvPr/>
        </p:nvGrpSpPr>
        <p:grpSpPr>
          <a:xfrm>
            <a:off x="6070689" y="4221474"/>
            <a:ext cx="720000" cy="430244"/>
            <a:chOff x="6555416" y="4900731"/>
            <a:chExt cx="720000" cy="378515"/>
          </a:xfrm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0254F807-F15E-4907-9462-4C2781E58A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下松市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BB687BBD-2309-46CD-90B1-B72D0058CD9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F3444A7D-492F-4719-8669-53534EC1639E}"/>
              </a:ext>
            </a:extLst>
          </p:cNvPr>
          <p:cNvGrpSpPr/>
          <p:nvPr/>
        </p:nvGrpSpPr>
        <p:grpSpPr>
          <a:xfrm>
            <a:off x="5735129" y="3374186"/>
            <a:ext cx="720000" cy="430244"/>
            <a:chOff x="6555416" y="4900731"/>
            <a:chExt cx="720000" cy="378515"/>
          </a:xfrm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DA1A4968-7C9F-4C41-ADAB-56653016EE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周南市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B193B780-1CB8-4D03-A3BB-0CE6C77EC67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E4D6239A-B48C-491D-9C32-6355384E4273}"/>
              </a:ext>
            </a:extLst>
          </p:cNvPr>
          <p:cNvGrpSpPr/>
          <p:nvPr/>
        </p:nvGrpSpPr>
        <p:grpSpPr>
          <a:xfrm>
            <a:off x="4376113" y="4028527"/>
            <a:ext cx="720000" cy="430244"/>
            <a:chOff x="6555416" y="4900731"/>
            <a:chExt cx="720000" cy="378515"/>
          </a:xfrm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867EDA13-263E-47A9-BEE5-136097BBA2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防府市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0B5CDF1F-3C77-473C-AB84-4F61664BAA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42F99AC8-60B9-431A-97A7-CF2B27703B28}"/>
              </a:ext>
            </a:extLst>
          </p:cNvPr>
          <p:cNvGrpSpPr/>
          <p:nvPr/>
        </p:nvGrpSpPr>
        <p:grpSpPr>
          <a:xfrm>
            <a:off x="2924817" y="4028527"/>
            <a:ext cx="720000" cy="430244"/>
            <a:chOff x="6555416" y="4900731"/>
            <a:chExt cx="720000" cy="378515"/>
          </a:xfrm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3626221A-614C-4475-A86B-4E0926675B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宇部市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5E5B3340-A1D3-4901-8469-F2B32AFDD7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EB3B7F24-BD1C-4894-9F2A-F1E2C276C02F}"/>
              </a:ext>
            </a:extLst>
          </p:cNvPr>
          <p:cNvGrpSpPr/>
          <p:nvPr/>
        </p:nvGrpSpPr>
        <p:grpSpPr>
          <a:xfrm>
            <a:off x="2169808" y="4028527"/>
            <a:ext cx="720000" cy="430244"/>
            <a:chOff x="6555416" y="4900731"/>
            <a:chExt cx="720000" cy="378515"/>
          </a:xfrm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A8B5883F-BCE9-49AE-ABBE-D863E33F63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山陽小野田市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11145B97-19AF-4B25-B27D-30233794A39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44E5650-918F-4DDF-96EB-4AF1D3E6E1B1}"/>
              </a:ext>
            </a:extLst>
          </p:cNvPr>
          <p:cNvGrpSpPr/>
          <p:nvPr/>
        </p:nvGrpSpPr>
        <p:grpSpPr>
          <a:xfrm>
            <a:off x="2723481" y="3055404"/>
            <a:ext cx="720000" cy="430244"/>
            <a:chOff x="6555416" y="4900731"/>
            <a:chExt cx="720000" cy="378515"/>
          </a:xfrm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828E75DA-C60A-4D9D-BE1A-CA999D74345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美祢市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FC6B2B30-5A7E-42DC-82E3-47583D3638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805CCE0F-8272-40D7-B3B7-B5A17F7D4C15}"/>
              </a:ext>
            </a:extLst>
          </p:cNvPr>
          <p:cNvGrpSpPr/>
          <p:nvPr/>
        </p:nvGrpSpPr>
        <p:grpSpPr>
          <a:xfrm>
            <a:off x="1372854" y="3390964"/>
            <a:ext cx="720000" cy="430244"/>
            <a:chOff x="6555416" y="4900731"/>
            <a:chExt cx="720000" cy="378515"/>
          </a:xfrm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44CC4F96-8525-4A1C-A273-AF0B6A158D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下関市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432F0BB4-D0C3-4887-A0A8-B3AC3F2386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C3A5AF59-A7ED-4C6B-9BEA-83F522A9B227}"/>
              </a:ext>
            </a:extLst>
          </p:cNvPr>
          <p:cNvGrpSpPr/>
          <p:nvPr/>
        </p:nvGrpSpPr>
        <p:grpSpPr>
          <a:xfrm>
            <a:off x="2119474" y="2308784"/>
            <a:ext cx="720000" cy="430244"/>
            <a:chOff x="6555416" y="4900731"/>
            <a:chExt cx="720000" cy="378515"/>
          </a:xfrm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5FE0889C-2432-4423-90B8-7A97C9D563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長門市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1D35D743-C872-4447-979A-3420C18FF9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79F4B011-B8DF-453F-85BB-B529B3FFCD1C}"/>
              </a:ext>
            </a:extLst>
          </p:cNvPr>
          <p:cNvSpPr txBox="1"/>
          <p:nvPr/>
        </p:nvSpPr>
        <p:spPr>
          <a:xfrm>
            <a:off x="223325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山口県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57597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03" name="Group 763"/>
          <p:cNvGrpSpPr>
            <a:grpSpLocks/>
          </p:cNvGrpSpPr>
          <p:nvPr/>
        </p:nvGrpSpPr>
        <p:grpSpPr bwMode="auto">
          <a:xfrm>
            <a:off x="580572" y="438831"/>
            <a:ext cx="8744857" cy="5658304"/>
            <a:chOff x="176" y="387"/>
            <a:chExt cx="7712" cy="4990"/>
          </a:xfrm>
        </p:grpSpPr>
        <p:sp>
          <p:nvSpPr>
            <p:cNvPr id="10938" name="Freeform 698"/>
            <p:cNvSpPr>
              <a:spLocks/>
            </p:cNvSpPr>
            <p:nvPr/>
          </p:nvSpPr>
          <p:spPr bwMode="auto">
            <a:xfrm>
              <a:off x="2047" y="3167"/>
              <a:ext cx="877" cy="1360"/>
            </a:xfrm>
            <a:custGeom>
              <a:avLst/>
              <a:gdLst>
                <a:gd name="T0" fmla="*/ 340 w 878"/>
                <a:gd name="T1" fmla="*/ 1332 h 1361"/>
                <a:gd name="T2" fmla="*/ 510 w 878"/>
                <a:gd name="T3" fmla="*/ 1275 h 1361"/>
                <a:gd name="T4" fmla="*/ 595 w 878"/>
                <a:gd name="T5" fmla="*/ 1162 h 1361"/>
                <a:gd name="T6" fmla="*/ 765 w 878"/>
                <a:gd name="T7" fmla="*/ 1105 h 1361"/>
                <a:gd name="T8" fmla="*/ 793 w 878"/>
                <a:gd name="T9" fmla="*/ 992 h 1361"/>
                <a:gd name="T10" fmla="*/ 765 w 878"/>
                <a:gd name="T11" fmla="*/ 907 h 1361"/>
                <a:gd name="T12" fmla="*/ 652 w 878"/>
                <a:gd name="T13" fmla="*/ 907 h 1361"/>
                <a:gd name="T14" fmla="*/ 481 w 878"/>
                <a:gd name="T15" fmla="*/ 907 h 1361"/>
                <a:gd name="T16" fmla="*/ 652 w 878"/>
                <a:gd name="T17" fmla="*/ 623 h 1361"/>
                <a:gd name="T18" fmla="*/ 708 w 878"/>
                <a:gd name="T19" fmla="*/ 482 h 1361"/>
                <a:gd name="T20" fmla="*/ 765 w 878"/>
                <a:gd name="T21" fmla="*/ 397 h 1361"/>
                <a:gd name="T22" fmla="*/ 737 w 878"/>
                <a:gd name="T23" fmla="*/ 312 h 1361"/>
                <a:gd name="T24" fmla="*/ 878 w 878"/>
                <a:gd name="T25" fmla="*/ 255 h 1361"/>
                <a:gd name="T26" fmla="*/ 737 w 878"/>
                <a:gd name="T27" fmla="*/ 170 h 1361"/>
                <a:gd name="T28" fmla="*/ 623 w 878"/>
                <a:gd name="T29" fmla="*/ 85 h 1361"/>
                <a:gd name="T30" fmla="*/ 595 w 878"/>
                <a:gd name="T31" fmla="*/ 0 h 1361"/>
                <a:gd name="T32" fmla="*/ 425 w 878"/>
                <a:gd name="T33" fmla="*/ 141 h 1361"/>
                <a:gd name="T34" fmla="*/ 340 w 878"/>
                <a:gd name="T35" fmla="*/ 113 h 1361"/>
                <a:gd name="T36" fmla="*/ 226 w 878"/>
                <a:gd name="T37" fmla="*/ 227 h 1361"/>
                <a:gd name="T38" fmla="*/ 113 w 878"/>
                <a:gd name="T39" fmla="*/ 312 h 1361"/>
                <a:gd name="T40" fmla="*/ 113 w 878"/>
                <a:gd name="T41" fmla="*/ 482 h 1361"/>
                <a:gd name="T42" fmla="*/ 0 w 878"/>
                <a:gd name="T43" fmla="*/ 623 h 1361"/>
                <a:gd name="T44" fmla="*/ 198 w 878"/>
                <a:gd name="T45" fmla="*/ 765 h 1361"/>
                <a:gd name="T46" fmla="*/ 85 w 878"/>
                <a:gd name="T47" fmla="*/ 879 h 1361"/>
                <a:gd name="T48" fmla="*/ 0 w 878"/>
                <a:gd name="T49" fmla="*/ 1162 h 1361"/>
                <a:gd name="T50" fmla="*/ 56 w 878"/>
                <a:gd name="T51" fmla="*/ 1247 h 1361"/>
                <a:gd name="T52" fmla="*/ 141 w 878"/>
                <a:gd name="T53" fmla="*/ 992 h 1361"/>
                <a:gd name="T54" fmla="*/ 141 w 878"/>
                <a:gd name="T55" fmla="*/ 1190 h 1361"/>
                <a:gd name="T56" fmla="*/ 113 w 878"/>
                <a:gd name="T57" fmla="*/ 1247 h 1361"/>
                <a:gd name="T58" fmla="*/ 198 w 878"/>
                <a:gd name="T59" fmla="*/ 1275 h 1361"/>
                <a:gd name="T60" fmla="*/ 255 w 878"/>
                <a:gd name="T61" fmla="*/ 1247 h 1361"/>
                <a:gd name="T62" fmla="*/ 226 w 878"/>
                <a:gd name="T63" fmla="*/ 1332 h 1361"/>
                <a:gd name="T64" fmla="*/ 255 w 878"/>
                <a:gd name="T6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78" h="1361">
                  <a:moveTo>
                    <a:pt x="255" y="1361"/>
                  </a:moveTo>
                  <a:lnTo>
                    <a:pt x="340" y="1332"/>
                  </a:lnTo>
                  <a:lnTo>
                    <a:pt x="396" y="1332"/>
                  </a:lnTo>
                  <a:lnTo>
                    <a:pt x="510" y="1275"/>
                  </a:lnTo>
                  <a:lnTo>
                    <a:pt x="510" y="1247"/>
                  </a:lnTo>
                  <a:lnTo>
                    <a:pt x="595" y="1162"/>
                  </a:lnTo>
                  <a:lnTo>
                    <a:pt x="652" y="1190"/>
                  </a:lnTo>
                  <a:lnTo>
                    <a:pt x="765" y="1105"/>
                  </a:lnTo>
                  <a:lnTo>
                    <a:pt x="765" y="1020"/>
                  </a:lnTo>
                  <a:lnTo>
                    <a:pt x="793" y="992"/>
                  </a:lnTo>
                  <a:lnTo>
                    <a:pt x="793" y="935"/>
                  </a:lnTo>
                  <a:lnTo>
                    <a:pt x="765" y="907"/>
                  </a:lnTo>
                  <a:lnTo>
                    <a:pt x="680" y="935"/>
                  </a:lnTo>
                  <a:lnTo>
                    <a:pt x="652" y="907"/>
                  </a:lnTo>
                  <a:lnTo>
                    <a:pt x="510" y="935"/>
                  </a:lnTo>
                  <a:lnTo>
                    <a:pt x="481" y="907"/>
                  </a:lnTo>
                  <a:lnTo>
                    <a:pt x="538" y="765"/>
                  </a:lnTo>
                  <a:lnTo>
                    <a:pt x="652" y="623"/>
                  </a:lnTo>
                  <a:lnTo>
                    <a:pt x="737" y="510"/>
                  </a:lnTo>
                  <a:lnTo>
                    <a:pt x="708" y="482"/>
                  </a:lnTo>
                  <a:lnTo>
                    <a:pt x="765" y="453"/>
                  </a:lnTo>
                  <a:lnTo>
                    <a:pt x="765" y="397"/>
                  </a:lnTo>
                  <a:lnTo>
                    <a:pt x="708" y="368"/>
                  </a:lnTo>
                  <a:lnTo>
                    <a:pt x="737" y="312"/>
                  </a:lnTo>
                  <a:lnTo>
                    <a:pt x="765" y="340"/>
                  </a:lnTo>
                  <a:lnTo>
                    <a:pt x="878" y="255"/>
                  </a:lnTo>
                  <a:lnTo>
                    <a:pt x="850" y="170"/>
                  </a:lnTo>
                  <a:lnTo>
                    <a:pt x="737" y="170"/>
                  </a:lnTo>
                  <a:lnTo>
                    <a:pt x="680" y="113"/>
                  </a:lnTo>
                  <a:lnTo>
                    <a:pt x="623" y="85"/>
                  </a:lnTo>
                  <a:lnTo>
                    <a:pt x="623" y="56"/>
                  </a:lnTo>
                  <a:lnTo>
                    <a:pt x="595" y="0"/>
                  </a:lnTo>
                  <a:lnTo>
                    <a:pt x="481" y="0"/>
                  </a:lnTo>
                  <a:lnTo>
                    <a:pt x="425" y="141"/>
                  </a:lnTo>
                  <a:lnTo>
                    <a:pt x="368" y="141"/>
                  </a:lnTo>
                  <a:lnTo>
                    <a:pt x="340" y="113"/>
                  </a:lnTo>
                  <a:lnTo>
                    <a:pt x="255" y="141"/>
                  </a:lnTo>
                  <a:lnTo>
                    <a:pt x="226" y="227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141" y="340"/>
                  </a:lnTo>
                  <a:lnTo>
                    <a:pt x="113" y="482"/>
                  </a:lnTo>
                  <a:lnTo>
                    <a:pt x="141" y="510"/>
                  </a:lnTo>
                  <a:lnTo>
                    <a:pt x="0" y="623"/>
                  </a:lnTo>
                  <a:lnTo>
                    <a:pt x="56" y="708"/>
                  </a:lnTo>
                  <a:lnTo>
                    <a:pt x="198" y="765"/>
                  </a:lnTo>
                  <a:lnTo>
                    <a:pt x="141" y="850"/>
                  </a:lnTo>
                  <a:lnTo>
                    <a:pt x="85" y="879"/>
                  </a:lnTo>
                  <a:lnTo>
                    <a:pt x="28" y="964"/>
                  </a:lnTo>
                  <a:lnTo>
                    <a:pt x="0" y="1162"/>
                  </a:lnTo>
                  <a:lnTo>
                    <a:pt x="28" y="1162"/>
                  </a:lnTo>
                  <a:lnTo>
                    <a:pt x="56" y="1247"/>
                  </a:lnTo>
                  <a:lnTo>
                    <a:pt x="113" y="1219"/>
                  </a:lnTo>
                  <a:lnTo>
                    <a:pt x="141" y="992"/>
                  </a:lnTo>
                  <a:lnTo>
                    <a:pt x="170" y="1077"/>
                  </a:lnTo>
                  <a:lnTo>
                    <a:pt x="141" y="1190"/>
                  </a:lnTo>
                  <a:lnTo>
                    <a:pt x="170" y="1219"/>
                  </a:lnTo>
                  <a:lnTo>
                    <a:pt x="113" y="1247"/>
                  </a:lnTo>
                  <a:lnTo>
                    <a:pt x="141" y="1275"/>
                  </a:lnTo>
                  <a:lnTo>
                    <a:pt x="198" y="1275"/>
                  </a:lnTo>
                  <a:lnTo>
                    <a:pt x="255" y="1190"/>
                  </a:lnTo>
                  <a:lnTo>
                    <a:pt x="255" y="1247"/>
                  </a:lnTo>
                  <a:lnTo>
                    <a:pt x="198" y="1304"/>
                  </a:lnTo>
                  <a:lnTo>
                    <a:pt x="226" y="1332"/>
                  </a:lnTo>
                  <a:lnTo>
                    <a:pt x="283" y="1304"/>
                  </a:lnTo>
                  <a:lnTo>
                    <a:pt x="255" y="136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39" name="Freeform 699"/>
            <p:cNvSpPr>
              <a:spLocks/>
            </p:cNvSpPr>
            <p:nvPr/>
          </p:nvSpPr>
          <p:spPr bwMode="auto">
            <a:xfrm>
              <a:off x="1509" y="3421"/>
              <a:ext cx="737" cy="1049"/>
            </a:xfrm>
            <a:custGeom>
              <a:avLst/>
              <a:gdLst>
                <a:gd name="T0" fmla="*/ 595 w 737"/>
                <a:gd name="T1" fmla="*/ 992 h 1049"/>
                <a:gd name="T2" fmla="*/ 567 w 737"/>
                <a:gd name="T3" fmla="*/ 907 h 1049"/>
                <a:gd name="T4" fmla="*/ 539 w 737"/>
                <a:gd name="T5" fmla="*/ 907 h 1049"/>
                <a:gd name="T6" fmla="*/ 567 w 737"/>
                <a:gd name="T7" fmla="*/ 709 h 1049"/>
                <a:gd name="T8" fmla="*/ 624 w 737"/>
                <a:gd name="T9" fmla="*/ 624 h 1049"/>
                <a:gd name="T10" fmla="*/ 680 w 737"/>
                <a:gd name="T11" fmla="*/ 595 h 1049"/>
                <a:gd name="T12" fmla="*/ 737 w 737"/>
                <a:gd name="T13" fmla="*/ 510 h 1049"/>
                <a:gd name="T14" fmla="*/ 595 w 737"/>
                <a:gd name="T15" fmla="*/ 453 h 1049"/>
                <a:gd name="T16" fmla="*/ 539 w 737"/>
                <a:gd name="T17" fmla="*/ 368 h 1049"/>
                <a:gd name="T18" fmla="*/ 680 w 737"/>
                <a:gd name="T19" fmla="*/ 255 h 1049"/>
                <a:gd name="T20" fmla="*/ 652 w 737"/>
                <a:gd name="T21" fmla="*/ 227 h 1049"/>
                <a:gd name="T22" fmla="*/ 680 w 737"/>
                <a:gd name="T23" fmla="*/ 85 h 1049"/>
                <a:gd name="T24" fmla="*/ 652 w 737"/>
                <a:gd name="T25" fmla="*/ 57 h 1049"/>
                <a:gd name="T26" fmla="*/ 567 w 737"/>
                <a:gd name="T27" fmla="*/ 0 h 1049"/>
                <a:gd name="T28" fmla="*/ 510 w 737"/>
                <a:gd name="T29" fmla="*/ 28 h 1049"/>
                <a:gd name="T30" fmla="*/ 453 w 737"/>
                <a:gd name="T31" fmla="*/ 142 h 1049"/>
                <a:gd name="T32" fmla="*/ 283 w 737"/>
                <a:gd name="T33" fmla="*/ 198 h 1049"/>
                <a:gd name="T34" fmla="*/ 198 w 737"/>
                <a:gd name="T35" fmla="*/ 113 h 1049"/>
                <a:gd name="T36" fmla="*/ 170 w 737"/>
                <a:gd name="T37" fmla="*/ 198 h 1049"/>
                <a:gd name="T38" fmla="*/ 198 w 737"/>
                <a:gd name="T39" fmla="*/ 255 h 1049"/>
                <a:gd name="T40" fmla="*/ 170 w 737"/>
                <a:gd name="T41" fmla="*/ 283 h 1049"/>
                <a:gd name="T42" fmla="*/ 113 w 737"/>
                <a:gd name="T43" fmla="*/ 255 h 1049"/>
                <a:gd name="T44" fmla="*/ 28 w 737"/>
                <a:gd name="T45" fmla="*/ 283 h 1049"/>
                <a:gd name="T46" fmla="*/ 85 w 737"/>
                <a:gd name="T47" fmla="*/ 312 h 1049"/>
                <a:gd name="T48" fmla="*/ 85 w 737"/>
                <a:gd name="T49" fmla="*/ 340 h 1049"/>
                <a:gd name="T50" fmla="*/ 28 w 737"/>
                <a:gd name="T51" fmla="*/ 340 h 1049"/>
                <a:gd name="T52" fmla="*/ 0 w 737"/>
                <a:gd name="T53" fmla="*/ 453 h 1049"/>
                <a:gd name="T54" fmla="*/ 57 w 737"/>
                <a:gd name="T55" fmla="*/ 482 h 1049"/>
                <a:gd name="T56" fmla="*/ 113 w 737"/>
                <a:gd name="T57" fmla="*/ 453 h 1049"/>
                <a:gd name="T58" fmla="*/ 227 w 737"/>
                <a:gd name="T59" fmla="*/ 595 h 1049"/>
                <a:gd name="T60" fmla="*/ 312 w 737"/>
                <a:gd name="T61" fmla="*/ 737 h 1049"/>
                <a:gd name="T62" fmla="*/ 340 w 737"/>
                <a:gd name="T63" fmla="*/ 709 h 1049"/>
                <a:gd name="T64" fmla="*/ 312 w 737"/>
                <a:gd name="T65" fmla="*/ 652 h 1049"/>
                <a:gd name="T66" fmla="*/ 340 w 737"/>
                <a:gd name="T67" fmla="*/ 624 h 1049"/>
                <a:gd name="T68" fmla="*/ 368 w 737"/>
                <a:gd name="T69" fmla="*/ 539 h 1049"/>
                <a:gd name="T70" fmla="*/ 397 w 737"/>
                <a:gd name="T71" fmla="*/ 624 h 1049"/>
                <a:gd name="T72" fmla="*/ 340 w 737"/>
                <a:gd name="T73" fmla="*/ 652 h 1049"/>
                <a:gd name="T74" fmla="*/ 368 w 737"/>
                <a:gd name="T75" fmla="*/ 709 h 1049"/>
                <a:gd name="T76" fmla="*/ 510 w 737"/>
                <a:gd name="T77" fmla="*/ 680 h 1049"/>
                <a:gd name="T78" fmla="*/ 425 w 737"/>
                <a:gd name="T79" fmla="*/ 737 h 1049"/>
                <a:gd name="T80" fmla="*/ 453 w 737"/>
                <a:gd name="T81" fmla="*/ 765 h 1049"/>
                <a:gd name="T82" fmla="*/ 425 w 737"/>
                <a:gd name="T83" fmla="*/ 879 h 1049"/>
                <a:gd name="T84" fmla="*/ 482 w 737"/>
                <a:gd name="T85" fmla="*/ 1049 h 1049"/>
                <a:gd name="T86" fmla="*/ 539 w 737"/>
                <a:gd name="T87" fmla="*/ 1049 h 1049"/>
                <a:gd name="T88" fmla="*/ 539 w 737"/>
                <a:gd name="T89" fmla="*/ 992 h 1049"/>
                <a:gd name="T90" fmla="*/ 595 w 737"/>
                <a:gd name="T91" fmla="*/ 992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7" h="1049">
                  <a:moveTo>
                    <a:pt x="595" y="992"/>
                  </a:moveTo>
                  <a:lnTo>
                    <a:pt x="567" y="907"/>
                  </a:lnTo>
                  <a:lnTo>
                    <a:pt x="539" y="907"/>
                  </a:lnTo>
                  <a:lnTo>
                    <a:pt x="567" y="709"/>
                  </a:lnTo>
                  <a:lnTo>
                    <a:pt x="624" y="624"/>
                  </a:lnTo>
                  <a:lnTo>
                    <a:pt x="680" y="595"/>
                  </a:lnTo>
                  <a:lnTo>
                    <a:pt x="737" y="510"/>
                  </a:lnTo>
                  <a:lnTo>
                    <a:pt x="595" y="453"/>
                  </a:lnTo>
                  <a:lnTo>
                    <a:pt x="539" y="368"/>
                  </a:lnTo>
                  <a:lnTo>
                    <a:pt x="680" y="255"/>
                  </a:lnTo>
                  <a:lnTo>
                    <a:pt x="652" y="227"/>
                  </a:lnTo>
                  <a:lnTo>
                    <a:pt x="680" y="85"/>
                  </a:lnTo>
                  <a:lnTo>
                    <a:pt x="652" y="57"/>
                  </a:lnTo>
                  <a:lnTo>
                    <a:pt x="567" y="0"/>
                  </a:lnTo>
                  <a:lnTo>
                    <a:pt x="510" y="28"/>
                  </a:lnTo>
                  <a:lnTo>
                    <a:pt x="453" y="142"/>
                  </a:lnTo>
                  <a:lnTo>
                    <a:pt x="283" y="198"/>
                  </a:lnTo>
                  <a:lnTo>
                    <a:pt x="198" y="113"/>
                  </a:lnTo>
                  <a:lnTo>
                    <a:pt x="170" y="198"/>
                  </a:lnTo>
                  <a:lnTo>
                    <a:pt x="198" y="255"/>
                  </a:lnTo>
                  <a:lnTo>
                    <a:pt x="170" y="283"/>
                  </a:lnTo>
                  <a:lnTo>
                    <a:pt x="113" y="255"/>
                  </a:lnTo>
                  <a:lnTo>
                    <a:pt x="28" y="283"/>
                  </a:lnTo>
                  <a:lnTo>
                    <a:pt x="85" y="312"/>
                  </a:lnTo>
                  <a:lnTo>
                    <a:pt x="85" y="340"/>
                  </a:lnTo>
                  <a:lnTo>
                    <a:pt x="28" y="340"/>
                  </a:lnTo>
                  <a:lnTo>
                    <a:pt x="0" y="453"/>
                  </a:lnTo>
                  <a:lnTo>
                    <a:pt x="57" y="482"/>
                  </a:lnTo>
                  <a:lnTo>
                    <a:pt x="113" y="453"/>
                  </a:lnTo>
                  <a:lnTo>
                    <a:pt x="227" y="595"/>
                  </a:lnTo>
                  <a:lnTo>
                    <a:pt x="312" y="737"/>
                  </a:lnTo>
                  <a:lnTo>
                    <a:pt x="340" y="709"/>
                  </a:lnTo>
                  <a:lnTo>
                    <a:pt x="312" y="652"/>
                  </a:lnTo>
                  <a:lnTo>
                    <a:pt x="340" y="624"/>
                  </a:lnTo>
                  <a:lnTo>
                    <a:pt x="368" y="539"/>
                  </a:lnTo>
                  <a:lnTo>
                    <a:pt x="397" y="624"/>
                  </a:lnTo>
                  <a:lnTo>
                    <a:pt x="340" y="652"/>
                  </a:lnTo>
                  <a:lnTo>
                    <a:pt x="368" y="709"/>
                  </a:lnTo>
                  <a:lnTo>
                    <a:pt x="510" y="680"/>
                  </a:lnTo>
                  <a:lnTo>
                    <a:pt x="425" y="737"/>
                  </a:lnTo>
                  <a:lnTo>
                    <a:pt x="453" y="765"/>
                  </a:lnTo>
                  <a:lnTo>
                    <a:pt x="425" y="879"/>
                  </a:lnTo>
                  <a:lnTo>
                    <a:pt x="482" y="1049"/>
                  </a:lnTo>
                  <a:lnTo>
                    <a:pt x="539" y="1049"/>
                  </a:lnTo>
                  <a:lnTo>
                    <a:pt x="539" y="992"/>
                  </a:lnTo>
                  <a:lnTo>
                    <a:pt x="595" y="99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0" name="Freeform 700"/>
            <p:cNvSpPr>
              <a:spLocks/>
            </p:cNvSpPr>
            <p:nvPr/>
          </p:nvSpPr>
          <p:spPr bwMode="auto">
            <a:xfrm>
              <a:off x="176" y="3449"/>
              <a:ext cx="142" cy="142"/>
            </a:xfrm>
            <a:custGeom>
              <a:avLst/>
              <a:gdLst>
                <a:gd name="T0" fmla="*/ 0 w 142"/>
                <a:gd name="T1" fmla="*/ 0 h 142"/>
                <a:gd name="T2" fmla="*/ 86 w 142"/>
                <a:gd name="T3" fmla="*/ 29 h 142"/>
                <a:gd name="T4" fmla="*/ 142 w 142"/>
                <a:gd name="T5" fmla="*/ 85 h 142"/>
                <a:gd name="T6" fmla="*/ 114 w 142"/>
                <a:gd name="T7" fmla="*/ 142 h 142"/>
                <a:gd name="T8" fmla="*/ 86 w 142"/>
                <a:gd name="T9" fmla="*/ 85 h 142"/>
                <a:gd name="T10" fmla="*/ 29 w 142"/>
                <a:gd name="T11" fmla="*/ 85 h 142"/>
                <a:gd name="T12" fmla="*/ 0 w 142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42">
                  <a:moveTo>
                    <a:pt x="0" y="0"/>
                  </a:moveTo>
                  <a:lnTo>
                    <a:pt x="86" y="29"/>
                  </a:lnTo>
                  <a:lnTo>
                    <a:pt x="142" y="85"/>
                  </a:lnTo>
                  <a:lnTo>
                    <a:pt x="114" y="142"/>
                  </a:lnTo>
                  <a:lnTo>
                    <a:pt x="86" y="85"/>
                  </a:lnTo>
                  <a:lnTo>
                    <a:pt x="29" y="8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1" name="Freeform 701"/>
            <p:cNvSpPr>
              <a:spLocks/>
            </p:cNvSpPr>
            <p:nvPr/>
          </p:nvSpPr>
          <p:spPr bwMode="auto">
            <a:xfrm>
              <a:off x="3267" y="3194"/>
              <a:ext cx="1020" cy="964"/>
            </a:xfrm>
            <a:custGeom>
              <a:avLst/>
              <a:gdLst>
                <a:gd name="T0" fmla="*/ 113 w 1020"/>
                <a:gd name="T1" fmla="*/ 680 h 964"/>
                <a:gd name="T2" fmla="*/ 56 w 1020"/>
                <a:gd name="T3" fmla="*/ 652 h 964"/>
                <a:gd name="T4" fmla="*/ 0 w 1020"/>
                <a:gd name="T5" fmla="*/ 652 h 964"/>
                <a:gd name="T6" fmla="*/ 0 w 1020"/>
                <a:gd name="T7" fmla="*/ 567 h 964"/>
                <a:gd name="T8" fmla="*/ 141 w 1020"/>
                <a:gd name="T9" fmla="*/ 482 h 964"/>
                <a:gd name="T10" fmla="*/ 141 w 1020"/>
                <a:gd name="T11" fmla="*/ 397 h 964"/>
                <a:gd name="T12" fmla="*/ 226 w 1020"/>
                <a:gd name="T13" fmla="*/ 340 h 964"/>
                <a:gd name="T14" fmla="*/ 311 w 1020"/>
                <a:gd name="T15" fmla="*/ 425 h 964"/>
                <a:gd name="T16" fmla="*/ 453 w 1020"/>
                <a:gd name="T17" fmla="*/ 369 h 964"/>
                <a:gd name="T18" fmla="*/ 482 w 1020"/>
                <a:gd name="T19" fmla="*/ 227 h 964"/>
                <a:gd name="T20" fmla="*/ 538 w 1020"/>
                <a:gd name="T21" fmla="*/ 255 h 964"/>
                <a:gd name="T22" fmla="*/ 567 w 1020"/>
                <a:gd name="T23" fmla="*/ 227 h 964"/>
                <a:gd name="T24" fmla="*/ 538 w 1020"/>
                <a:gd name="T25" fmla="*/ 170 h 964"/>
                <a:gd name="T26" fmla="*/ 595 w 1020"/>
                <a:gd name="T27" fmla="*/ 113 h 964"/>
                <a:gd name="T28" fmla="*/ 567 w 1020"/>
                <a:gd name="T29" fmla="*/ 85 h 964"/>
                <a:gd name="T30" fmla="*/ 567 w 1020"/>
                <a:gd name="T31" fmla="*/ 57 h 964"/>
                <a:gd name="T32" fmla="*/ 737 w 1020"/>
                <a:gd name="T33" fmla="*/ 113 h 964"/>
                <a:gd name="T34" fmla="*/ 793 w 1020"/>
                <a:gd name="T35" fmla="*/ 113 h 964"/>
                <a:gd name="T36" fmla="*/ 793 w 1020"/>
                <a:gd name="T37" fmla="*/ 28 h 964"/>
                <a:gd name="T38" fmla="*/ 822 w 1020"/>
                <a:gd name="T39" fmla="*/ 0 h 964"/>
                <a:gd name="T40" fmla="*/ 907 w 1020"/>
                <a:gd name="T41" fmla="*/ 28 h 964"/>
                <a:gd name="T42" fmla="*/ 935 w 1020"/>
                <a:gd name="T43" fmla="*/ 57 h 964"/>
                <a:gd name="T44" fmla="*/ 907 w 1020"/>
                <a:gd name="T45" fmla="*/ 142 h 964"/>
                <a:gd name="T46" fmla="*/ 878 w 1020"/>
                <a:gd name="T47" fmla="*/ 142 h 964"/>
                <a:gd name="T48" fmla="*/ 850 w 1020"/>
                <a:gd name="T49" fmla="*/ 227 h 964"/>
                <a:gd name="T50" fmla="*/ 878 w 1020"/>
                <a:gd name="T51" fmla="*/ 284 h 964"/>
                <a:gd name="T52" fmla="*/ 822 w 1020"/>
                <a:gd name="T53" fmla="*/ 312 h 964"/>
                <a:gd name="T54" fmla="*/ 850 w 1020"/>
                <a:gd name="T55" fmla="*/ 397 h 964"/>
                <a:gd name="T56" fmla="*/ 822 w 1020"/>
                <a:gd name="T57" fmla="*/ 425 h 964"/>
                <a:gd name="T58" fmla="*/ 822 w 1020"/>
                <a:gd name="T59" fmla="*/ 454 h 964"/>
                <a:gd name="T60" fmla="*/ 963 w 1020"/>
                <a:gd name="T61" fmla="*/ 482 h 964"/>
                <a:gd name="T62" fmla="*/ 935 w 1020"/>
                <a:gd name="T63" fmla="*/ 567 h 964"/>
                <a:gd name="T64" fmla="*/ 963 w 1020"/>
                <a:gd name="T65" fmla="*/ 567 h 964"/>
                <a:gd name="T66" fmla="*/ 935 w 1020"/>
                <a:gd name="T67" fmla="*/ 595 h 964"/>
                <a:gd name="T68" fmla="*/ 992 w 1020"/>
                <a:gd name="T69" fmla="*/ 624 h 964"/>
                <a:gd name="T70" fmla="*/ 1020 w 1020"/>
                <a:gd name="T71" fmla="*/ 652 h 964"/>
                <a:gd name="T72" fmla="*/ 878 w 1020"/>
                <a:gd name="T73" fmla="*/ 680 h 964"/>
                <a:gd name="T74" fmla="*/ 878 w 1020"/>
                <a:gd name="T75" fmla="*/ 624 h 964"/>
                <a:gd name="T76" fmla="*/ 765 w 1020"/>
                <a:gd name="T77" fmla="*/ 652 h 964"/>
                <a:gd name="T78" fmla="*/ 708 w 1020"/>
                <a:gd name="T79" fmla="*/ 766 h 964"/>
                <a:gd name="T80" fmla="*/ 652 w 1020"/>
                <a:gd name="T81" fmla="*/ 680 h 964"/>
                <a:gd name="T82" fmla="*/ 595 w 1020"/>
                <a:gd name="T83" fmla="*/ 766 h 964"/>
                <a:gd name="T84" fmla="*/ 680 w 1020"/>
                <a:gd name="T85" fmla="*/ 822 h 964"/>
                <a:gd name="T86" fmla="*/ 623 w 1020"/>
                <a:gd name="T87" fmla="*/ 907 h 964"/>
                <a:gd name="T88" fmla="*/ 510 w 1020"/>
                <a:gd name="T89" fmla="*/ 964 h 964"/>
                <a:gd name="T90" fmla="*/ 482 w 1020"/>
                <a:gd name="T91" fmla="*/ 936 h 964"/>
                <a:gd name="T92" fmla="*/ 538 w 1020"/>
                <a:gd name="T93" fmla="*/ 851 h 964"/>
                <a:gd name="T94" fmla="*/ 482 w 1020"/>
                <a:gd name="T95" fmla="*/ 851 h 964"/>
                <a:gd name="T96" fmla="*/ 425 w 1020"/>
                <a:gd name="T97" fmla="*/ 907 h 964"/>
                <a:gd name="T98" fmla="*/ 340 w 1020"/>
                <a:gd name="T99" fmla="*/ 907 h 964"/>
                <a:gd name="T100" fmla="*/ 311 w 1020"/>
                <a:gd name="T101" fmla="*/ 851 h 964"/>
                <a:gd name="T102" fmla="*/ 226 w 1020"/>
                <a:gd name="T103" fmla="*/ 879 h 964"/>
                <a:gd name="T104" fmla="*/ 226 w 1020"/>
                <a:gd name="T105" fmla="*/ 851 h 964"/>
                <a:gd name="T106" fmla="*/ 283 w 1020"/>
                <a:gd name="T107" fmla="*/ 822 h 964"/>
                <a:gd name="T108" fmla="*/ 255 w 1020"/>
                <a:gd name="T109" fmla="*/ 766 h 964"/>
                <a:gd name="T110" fmla="*/ 141 w 1020"/>
                <a:gd name="T111" fmla="*/ 737 h 964"/>
                <a:gd name="T112" fmla="*/ 113 w 1020"/>
                <a:gd name="T113" fmla="*/ 68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0" h="964">
                  <a:moveTo>
                    <a:pt x="113" y="680"/>
                  </a:moveTo>
                  <a:lnTo>
                    <a:pt x="56" y="652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141" y="482"/>
                  </a:lnTo>
                  <a:lnTo>
                    <a:pt x="141" y="397"/>
                  </a:lnTo>
                  <a:lnTo>
                    <a:pt x="226" y="340"/>
                  </a:lnTo>
                  <a:lnTo>
                    <a:pt x="311" y="425"/>
                  </a:lnTo>
                  <a:lnTo>
                    <a:pt x="453" y="369"/>
                  </a:lnTo>
                  <a:lnTo>
                    <a:pt x="482" y="227"/>
                  </a:lnTo>
                  <a:lnTo>
                    <a:pt x="538" y="255"/>
                  </a:lnTo>
                  <a:lnTo>
                    <a:pt x="567" y="227"/>
                  </a:lnTo>
                  <a:lnTo>
                    <a:pt x="538" y="170"/>
                  </a:lnTo>
                  <a:lnTo>
                    <a:pt x="595" y="113"/>
                  </a:lnTo>
                  <a:lnTo>
                    <a:pt x="567" y="85"/>
                  </a:lnTo>
                  <a:lnTo>
                    <a:pt x="567" y="57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28"/>
                  </a:lnTo>
                  <a:lnTo>
                    <a:pt x="822" y="0"/>
                  </a:lnTo>
                  <a:lnTo>
                    <a:pt x="907" y="28"/>
                  </a:lnTo>
                  <a:lnTo>
                    <a:pt x="935" y="57"/>
                  </a:lnTo>
                  <a:lnTo>
                    <a:pt x="907" y="142"/>
                  </a:lnTo>
                  <a:lnTo>
                    <a:pt x="878" y="142"/>
                  </a:lnTo>
                  <a:lnTo>
                    <a:pt x="850" y="227"/>
                  </a:lnTo>
                  <a:lnTo>
                    <a:pt x="878" y="284"/>
                  </a:lnTo>
                  <a:lnTo>
                    <a:pt x="822" y="312"/>
                  </a:lnTo>
                  <a:lnTo>
                    <a:pt x="850" y="397"/>
                  </a:lnTo>
                  <a:lnTo>
                    <a:pt x="822" y="425"/>
                  </a:lnTo>
                  <a:lnTo>
                    <a:pt x="822" y="454"/>
                  </a:lnTo>
                  <a:lnTo>
                    <a:pt x="963" y="482"/>
                  </a:lnTo>
                  <a:lnTo>
                    <a:pt x="935" y="567"/>
                  </a:lnTo>
                  <a:lnTo>
                    <a:pt x="963" y="567"/>
                  </a:lnTo>
                  <a:lnTo>
                    <a:pt x="935" y="595"/>
                  </a:lnTo>
                  <a:lnTo>
                    <a:pt x="992" y="624"/>
                  </a:lnTo>
                  <a:lnTo>
                    <a:pt x="1020" y="652"/>
                  </a:lnTo>
                  <a:lnTo>
                    <a:pt x="878" y="680"/>
                  </a:lnTo>
                  <a:lnTo>
                    <a:pt x="878" y="624"/>
                  </a:lnTo>
                  <a:lnTo>
                    <a:pt x="765" y="652"/>
                  </a:lnTo>
                  <a:lnTo>
                    <a:pt x="708" y="766"/>
                  </a:lnTo>
                  <a:lnTo>
                    <a:pt x="652" y="680"/>
                  </a:lnTo>
                  <a:lnTo>
                    <a:pt x="595" y="766"/>
                  </a:lnTo>
                  <a:lnTo>
                    <a:pt x="680" y="822"/>
                  </a:lnTo>
                  <a:lnTo>
                    <a:pt x="623" y="907"/>
                  </a:lnTo>
                  <a:lnTo>
                    <a:pt x="510" y="964"/>
                  </a:lnTo>
                  <a:lnTo>
                    <a:pt x="482" y="936"/>
                  </a:lnTo>
                  <a:lnTo>
                    <a:pt x="538" y="851"/>
                  </a:lnTo>
                  <a:lnTo>
                    <a:pt x="482" y="851"/>
                  </a:lnTo>
                  <a:lnTo>
                    <a:pt x="425" y="907"/>
                  </a:lnTo>
                  <a:lnTo>
                    <a:pt x="340" y="907"/>
                  </a:lnTo>
                  <a:lnTo>
                    <a:pt x="311" y="851"/>
                  </a:lnTo>
                  <a:lnTo>
                    <a:pt x="226" y="879"/>
                  </a:lnTo>
                  <a:lnTo>
                    <a:pt x="226" y="851"/>
                  </a:lnTo>
                  <a:lnTo>
                    <a:pt x="283" y="822"/>
                  </a:lnTo>
                  <a:lnTo>
                    <a:pt x="255" y="766"/>
                  </a:lnTo>
                  <a:lnTo>
                    <a:pt x="141" y="737"/>
                  </a:lnTo>
                  <a:lnTo>
                    <a:pt x="113" y="68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2" name="Freeform 702"/>
            <p:cNvSpPr>
              <a:spLocks/>
            </p:cNvSpPr>
            <p:nvPr/>
          </p:nvSpPr>
          <p:spPr bwMode="auto">
            <a:xfrm>
              <a:off x="4882" y="4158"/>
              <a:ext cx="312" cy="312"/>
            </a:xfrm>
            <a:custGeom>
              <a:avLst/>
              <a:gdLst>
                <a:gd name="T0" fmla="*/ 256 w 312"/>
                <a:gd name="T1" fmla="*/ 198 h 312"/>
                <a:gd name="T2" fmla="*/ 142 w 312"/>
                <a:gd name="T3" fmla="*/ 312 h 312"/>
                <a:gd name="T4" fmla="*/ 0 w 312"/>
                <a:gd name="T5" fmla="*/ 255 h 312"/>
                <a:gd name="T6" fmla="*/ 29 w 312"/>
                <a:gd name="T7" fmla="*/ 142 h 312"/>
                <a:gd name="T8" fmla="*/ 57 w 312"/>
                <a:gd name="T9" fmla="*/ 198 h 312"/>
                <a:gd name="T10" fmla="*/ 86 w 312"/>
                <a:gd name="T11" fmla="*/ 170 h 312"/>
                <a:gd name="T12" fmla="*/ 142 w 312"/>
                <a:gd name="T13" fmla="*/ 198 h 312"/>
                <a:gd name="T14" fmla="*/ 171 w 312"/>
                <a:gd name="T15" fmla="*/ 85 h 312"/>
                <a:gd name="T16" fmla="*/ 227 w 312"/>
                <a:gd name="T17" fmla="*/ 0 h 312"/>
                <a:gd name="T18" fmla="*/ 227 w 312"/>
                <a:gd name="T19" fmla="*/ 57 h 312"/>
                <a:gd name="T20" fmla="*/ 312 w 312"/>
                <a:gd name="T21" fmla="*/ 57 h 312"/>
                <a:gd name="T22" fmla="*/ 227 w 312"/>
                <a:gd name="T23" fmla="*/ 142 h 312"/>
                <a:gd name="T24" fmla="*/ 256 w 312"/>
                <a:gd name="T25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2" h="312">
                  <a:moveTo>
                    <a:pt x="256" y="198"/>
                  </a:moveTo>
                  <a:lnTo>
                    <a:pt x="142" y="312"/>
                  </a:lnTo>
                  <a:lnTo>
                    <a:pt x="0" y="255"/>
                  </a:lnTo>
                  <a:lnTo>
                    <a:pt x="29" y="142"/>
                  </a:lnTo>
                  <a:lnTo>
                    <a:pt x="57" y="198"/>
                  </a:lnTo>
                  <a:lnTo>
                    <a:pt x="86" y="170"/>
                  </a:lnTo>
                  <a:lnTo>
                    <a:pt x="142" y="198"/>
                  </a:lnTo>
                  <a:lnTo>
                    <a:pt x="171" y="85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12" y="57"/>
                  </a:lnTo>
                  <a:lnTo>
                    <a:pt x="227" y="142"/>
                  </a:lnTo>
                  <a:lnTo>
                    <a:pt x="256" y="19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3" name="Freeform 703"/>
            <p:cNvSpPr>
              <a:spLocks/>
            </p:cNvSpPr>
            <p:nvPr/>
          </p:nvSpPr>
          <p:spPr bwMode="auto">
            <a:xfrm>
              <a:off x="5733" y="4782"/>
              <a:ext cx="113" cy="113"/>
            </a:xfrm>
            <a:custGeom>
              <a:avLst/>
              <a:gdLst>
                <a:gd name="T0" fmla="*/ 113 w 113"/>
                <a:gd name="T1" fmla="*/ 113 h 113"/>
                <a:gd name="T2" fmla="*/ 113 w 113"/>
                <a:gd name="T3" fmla="*/ 56 h 113"/>
                <a:gd name="T4" fmla="*/ 85 w 113"/>
                <a:gd name="T5" fmla="*/ 0 h 113"/>
                <a:gd name="T6" fmla="*/ 57 w 113"/>
                <a:gd name="T7" fmla="*/ 56 h 113"/>
                <a:gd name="T8" fmla="*/ 0 w 113"/>
                <a:gd name="T9" fmla="*/ 56 h 113"/>
                <a:gd name="T10" fmla="*/ 0 w 113"/>
                <a:gd name="T11" fmla="*/ 85 h 113"/>
                <a:gd name="T12" fmla="*/ 113 w 113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113"/>
                  </a:moveTo>
                  <a:lnTo>
                    <a:pt x="113" y="56"/>
                  </a:lnTo>
                  <a:lnTo>
                    <a:pt x="85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113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4" name="Freeform 704"/>
            <p:cNvSpPr>
              <a:spLocks/>
            </p:cNvSpPr>
            <p:nvPr/>
          </p:nvSpPr>
          <p:spPr bwMode="auto">
            <a:xfrm>
              <a:off x="5478" y="5179"/>
              <a:ext cx="255" cy="170"/>
            </a:xfrm>
            <a:custGeom>
              <a:avLst/>
              <a:gdLst>
                <a:gd name="T0" fmla="*/ 142 w 255"/>
                <a:gd name="T1" fmla="*/ 0 h 170"/>
                <a:gd name="T2" fmla="*/ 85 w 255"/>
                <a:gd name="T3" fmla="*/ 28 h 170"/>
                <a:gd name="T4" fmla="*/ 113 w 255"/>
                <a:gd name="T5" fmla="*/ 85 h 170"/>
                <a:gd name="T6" fmla="*/ 0 w 255"/>
                <a:gd name="T7" fmla="*/ 113 h 170"/>
                <a:gd name="T8" fmla="*/ 28 w 255"/>
                <a:gd name="T9" fmla="*/ 170 h 170"/>
                <a:gd name="T10" fmla="*/ 113 w 255"/>
                <a:gd name="T11" fmla="*/ 170 h 170"/>
                <a:gd name="T12" fmla="*/ 255 w 255"/>
                <a:gd name="T13" fmla="*/ 113 h 170"/>
                <a:gd name="T14" fmla="*/ 227 w 255"/>
                <a:gd name="T15" fmla="*/ 56 h 170"/>
                <a:gd name="T16" fmla="*/ 142 w 255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70">
                  <a:moveTo>
                    <a:pt x="142" y="0"/>
                  </a:moveTo>
                  <a:lnTo>
                    <a:pt x="85" y="28"/>
                  </a:lnTo>
                  <a:lnTo>
                    <a:pt x="113" y="85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113" y="170"/>
                  </a:lnTo>
                  <a:lnTo>
                    <a:pt x="255" y="113"/>
                  </a:lnTo>
                  <a:lnTo>
                    <a:pt x="227" y="56"/>
                  </a:lnTo>
                  <a:lnTo>
                    <a:pt x="142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5" name="Freeform 705"/>
            <p:cNvSpPr>
              <a:spLocks/>
            </p:cNvSpPr>
            <p:nvPr/>
          </p:nvSpPr>
          <p:spPr bwMode="auto">
            <a:xfrm>
              <a:off x="5875" y="4838"/>
              <a:ext cx="567" cy="426"/>
            </a:xfrm>
            <a:custGeom>
              <a:avLst/>
              <a:gdLst>
                <a:gd name="T0" fmla="*/ 198 w 567"/>
                <a:gd name="T1" fmla="*/ 0 h 426"/>
                <a:gd name="T2" fmla="*/ 170 w 567"/>
                <a:gd name="T3" fmla="*/ 85 h 426"/>
                <a:gd name="T4" fmla="*/ 227 w 567"/>
                <a:gd name="T5" fmla="*/ 142 h 426"/>
                <a:gd name="T6" fmla="*/ 170 w 567"/>
                <a:gd name="T7" fmla="*/ 227 h 426"/>
                <a:gd name="T8" fmla="*/ 141 w 567"/>
                <a:gd name="T9" fmla="*/ 227 h 426"/>
                <a:gd name="T10" fmla="*/ 113 w 567"/>
                <a:gd name="T11" fmla="*/ 341 h 426"/>
                <a:gd name="T12" fmla="*/ 0 w 567"/>
                <a:gd name="T13" fmla="*/ 369 h 426"/>
                <a:gd name="T14" fmla="*/ 56 w 567"/>
                <a:gd name="T15" fmla="*/ 426 h 426"/>
                <a:gd name="T16" fmla="*/ 113 w 567"/>
                <a:gd name="T17" fmla="*/ 397 h 426"/>
                <a:gd name="T18" fmla="*/ 113 w 567"/>
                <a:gd name="T19" fmla="*/ 369 h 426"/>
                <a:gd name="T20" fmla="*/ 170 w 567"/>
                <a:gd name="T21" fmla="*/ 312 h 426"/>
                <a:gd name="T22" fmla="*/ 198 w 567"/>
                <a:gd name="T23" fmla="*/ 312 h 426"/>
                <a:gd name="T24" fmla="*/ 227 w 567"/>
                <a:gd name="T25" fmla="*/ 284 h 426"/>
                <a:gd name="T26" fmla="*/ 198 w 567"/>
                <a:gd name="T27" fmla="*/ 256 h 426"/>
                <a:gd name="T28" fmla="*/ 255 w 567"/>
                <a:gd name="T29" fmla="*/ 256 h 426"/>
                <a:gd name="T30" fmla="*/ 255 w 567"/>
                <a:gd name="T31" fmla="*/ 199 h 426"/>
                <a:gd name="T32" fmla="*/ 397 w 567"/>
                <a:gd name="T33" fmla="*/ 199 h 426"/>
                <a:gd name="T34" fmla="*/ 453 w 567"/>
                <a:gd name="T35" fmla="*/ 170 h 426"/>
                <a:gd name="T36" fmla="*/ 510 w 567"/>
                <a:gd name="T37" fmla="*/ 170 h 426"/>
                <a:gd name="T38" fmla="*/ 567 w 567"/>
                <a:gd name="T39" fmla="*/ 114 h 426"/>
                <a:gd name="T40" fmla="*/ 482 w 567"/>
                <a:gd name="T41" fmla="*/ 57 h 426"/>
                <a:gd name="T42" fmla="*/ 482 w 567"/>
                <a:gd name="T43" fmla="*/ 0 h 426"/>
                <a:gd name="T44" fmla="*/ 397 w 567"/>
                <a:gd name="T45" fmla="*/ 0 h 426"/>
                <a:gd name="T46" fmla="*/ 397 w 567"/>
                <a:gd name="T47" fmla="*/ 142 h 426"/>
                <a:gd name="T48" fmla="*/ 283 w 567"/>
                <a:gd name="T49" fmla="*/ 85 h 426"/>
                <a:gd name="T50" fmla="*/ 255 w 567"/>
                <a:gd name="T51" fmla="*/ 114 h 426"/>
                <a:gd name="T52" fmla="*/ 227 w 567"/>
                <a:gd name="T53" fmla="*/ 85 h 426"/>
                <a:gd name="T54" fmla="*/ 227 w 567"/>
                <a:gd name="T55" fmla="*/ 57 h 426"/>
                <a:gd name="T56" fmla="*/ 198 w 567"/>
                <a:gd name="T5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426">
                  <a:moveTo>
                    <a:pt x="198" y="0"/>
                  </a:moveTo>
                  <a:lnTo>
                    <a:pt x="170" y="85"/>
                  </a:lnTo>
                  <a:lnTo>
                    <a:pt x="227" y="142"/>
                  </a:lnTo>
                  <a:lnTo>
                    <a:pt x="170" y="227"/>
                  </a:lnTo>
                  <a:lnTo>
                    <a:pt x="141" y="227"/>
                  </a:lnTo>
                  <a:lnTo>
                    <a:pt x="113" y="341"/>
                  </a:lnTo>
                  <a:lnTo>
                    <a:pt x="0" y="369"/>
                  </a:lnTo>
                  <a:lnTo>
                    <a:pt x="56" y="426"/>
                  </a:lnTo>
                  <a:lnTo>
                    <a:pt x="113" y="397"/>
                  </a:lnTo>
                  <a:lnTo>
                    <a:pt x="113" y="369"/>
                  </a:lnTo>
                  <a:lnTo>
                    <a:pt x="170" y="312"/>
                  </a:lnTo>
                  <a:lnTo>
                    <a:pt x="198" y="312"/>
                  </a:lnTo>
                  <a:lnTo>
                    <a:pt x="227" y="284"/>
                  </a:lnTo>
                  <a:lnTo>
                    <a:pt x="198" y="256"/>
                  </a:lnTo>
                  <a:lnTo>
                    <a:pt x="255" y="256"/>
                  </a:lnTo>
                  <a:lnTo>
                    <a:pt x="255" y="199"/>
                  </a:lnTo>
                  <a:lnTo>
                    <a:pt x="397" y="199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67" y="114"/>
                  </a:lnTo>
                  <a:lnTo>
                    <a:pt x="482" y="57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97" y="142"/>
                  </a:lnTo>
                  <a:lnTo>
                    <a:pt x="283" y="85"/>
                  </a:lnTo>
                  <a:lnTo>
                    <a:pt x="255" y="114"/>
                  </a:lnTo>
                  <a:lnTo>
                    <a:pt x="227" y="85"/>
                  </a:lnTo>
                  <a:lnTo>
                    <a:pt x="227" y="57"/>
                  </a:lnTo>
                  <a:lnTo>
                    <a:pt x="19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6" name="Freeform 706"/>
            <p:cNvSpPr>
              <a:spLocks/>
            </p:cNvSpPr>
            <p:nvPr/>
          </p:nvSpPr>
          <p:spPr bwMode="auto">
            <a:xfrm>
              <a:off x="6498" y="5065"/>
              <a:ext cx="482" cy="312"/>
            </a:xfrm>
            <a:custGeom>
              <a:avLst/>
              <a:gdLst>
                <a:gd name="T0" fmla="*/ 171 w 482"/>
                <a:gd name="T1" fmla="*/ 0 h 312"/>
                <a:gd name="T2" fmla="*/ 114 w 482"/>
                <a:gd name="T3" fmla="*/ 57 h 312"/>
                <a:gd name="T4" fmla="*/ 85 w 482"/>
                <a:gd name="T5" fmla="*/ 57 h 312"/>
                <a:gd name="T6" fmla="*/ 0 w 482"/>
                <a:gd name="T7" fmla="*/ 85 h 312"/>
                <a:gd name="T8" fmla="*/ 0 w 482"/>
                <a:gd name="T9" fmla="*/ 142 h 312"/>
                <a:gd name="T10" fmla="*/ 29 w 482"/>
                <a:gd name="T11" fmla="*/ 142 h 312"/>
                <a:gd name="T12" fmla="*/ 114 w 482"/>
                <a:gd name="T13" fmla="*/ 85 h 312"/>
                <a:gd name="T14" fmla="*/ 142 w 482"/>
                <a:gd name="T15" fmla="*/ 85 h 312"/>
                <a:gd name="T16" fmla="*/ 142 w 482"/>
                <a:gd name="T17" fmla="*/ 142 h 312"/>
                <a:gd name="T18" fmla="*/ 199 w 482"/>
                <a:gd name="T19" fmla="*/ 170 h 312"/>
                <a:gd name="T20" fmla="*/ 199 w 482"/>
                <a:gd name="T21" fmla="*/ 227 h 312"/>
                <a:gd name="T22" fmla="*/ 312 w 482"/>
                <a:gd name="T23" fmla="*/ 199 h 312"/>
                <a:gd name="T24" fmla="*/ 369 w 482"/>
                <a:gd name="T25" fmla="*/ 255 h 312"/>
                <a:gd name="T26" fmla="*/ 369 w 482"/>
                <a:gd name="T27" fmla="*/ 312 h 312"/>
                <a:gd name="T28" fmla="*/ 482 w 482"/>
                <a:gd name="T29" fmla="*/ 227 h 312"/>
                <a:gd name="T30" fmla="*/ 454 w 482"/>
                <a:gd name="T31" fmla="*/ 199 h 312"/>
                <a:gd name="T32" fmla="*/ 426 w 482"/>
                <a:gd name="T33" fmla="*/ 227 h 312"/>
                <a:gd name="T34" fmla="*/ 397 w 482"/>
                <a:gd name="T35" fmla="*/ 199 h 312"/>
                <a:gd name="T36" fmla="*/ 426 w 482"/>
                <a:gd name="T37" fmla="*/ 170 h 312"/>
                <a:gd name="T38" fmla="*/ 341 w 482"/>
                <a:gd name="T39" fmla="*/ 114 h 312"/>
                <a:gd name="T40" fmla="*/ 341 w 482"/>
                <a:gd name="T41" fmla="*/ 142 h 312"/>
                <a:gd name="T42" fmla="*/ 284 w 482"/>
                <a:gd name="T43" fmla="*/ 85 h 312"/>
                <a:gd name="T44" fmla="*/ 171 w 482"/>
                <a:gd name="T4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2" h="312">
                  <a:moveTo>
                    <a:pt x="171" y="0"/>
                  </a:moveTo>
                  <a:lnTo>
                    <a:pt x="114" y="57"/>
                  </a:lnTo>
                  <a:lnTo>
                    <a:pt x="85" y="57"/>
                  </a:lnTo>
                  <a:lnTo>
                    <a:pt x="0" y="85"/>
                  </a:lnTo>
                  <a:lnTo>
                    <a:pt x="0" y="142"/>
                  </a:lnTo>
                  <a:lnTo>
                    <a:pt x="29" y="142"/>
                  </a:lnTo>
                  <a:lnTo>
                    <a:pt x="114" y="85"/>
                  </a:lnTo>
                  <a:lnTo>
                    <a:pt x="142" y="85"/>
                  </a:lnTo>
                  <a:lnTo>
                    <a:pt x="142" y="142"/>
                  </a:lnTo>
                  <a:lnTo>
                    <a:pt x="199" y="170"/>
                  </a:lnTo>
                  <a:lnTo>
                    <a:pt x="199" y="227"/>
                  </a:lnTo>
                  <a:lnTo>
                    <a:pt x="312" y="199"/>
                  </a:lnTo>
                  <a:lnTo>
                    <a:pt x="369" y="255"/>
                  </a:lnTo>
                  <a:lnTo>
                    <a:pt x="369" y="312"/>
                  </a:lnTo>
                  <a:lnTo>
                    <a:pt x="482" y="227"/>
                  </a:lnTo>
                  <a:lnTo>
                    <a:pt x="454" y="199"/>
                  </a:lnTo>
                  <a:lnTo>
                    <a:pt x="426" y="227"/>
                  </a:lnTo>
                  <a:lnTo>
                    <a:pt x="397" y="199"/>
                  </a:lnTo>
                  <a:lnTo>
                    <a:pt x="426" y="170"/>
                  </a:lnTo>
                  <a:lnTo>
                    <a:pt x="341" y="114"/>
                  </a:lnTo>
                  <a:lnTo>
                    <a:pt x="341" y="142"/>
                  </a:lnTo>
                  <a:lnTo>
                    <a:pt x="284" y="85"/>
                  </a:lnTo>
                  <a:lnTo>
                    <a:pt x="17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7" name="Freeform 707"/>
            <p:cNvSpPr>
              <a:spLocks/>
            </p:cNvSpPr>
            <p:nvPr/>
          </p:nvSpPr>
          <p:spPr bwMode="auto">
            <a:xfrm>
              <a:off x="6527" y="4271"/>
              <a:ext cx="1361" cy="596"/>
            </a:xfrm>
            <a:custGeom>
              <a:avLst/>
              <a:gdLst>
                <a:gd name="T0" fmla="*/ 56 w 1361"/>
                <a:gd name="T1" fmla="*/ 57 h 596"/>
                <a:gd name="T2" fmla="*/ 56 w 1361"/>
                <a:gd name="T3" fmla="*/ 227 h 596"/>
                <a:gd name="T4" fmla="*/ 0 w 1361"/>
                <a:gd name="T5" fmla="*/ 341 h 596"/>
                <a:gd name="T6" fmla="*/ 113 w 1361"/>
                <a:gd name="T7" fmla="*/ 511 h 596"/>
                <a:gd name="T8" fmla="*/ 198 w 1361"/>
                <a:gd name="T9" fmla="*/ 539 h 596"/>
                <a:gd name="T10" fmla="*/ 397 w 1361"/>
                <a:gd name="T11" fmla="*/ 482 h 596"/>
                <a:gd name="T12" fmla="*/ 482 w 1361"/>
                <a:gd name="T13" fmla="*/ 511 h 596"/>
                <a:gd name="T14" fmla="*/ 510 w 1361"/>
                <a:gd name="T15" fmla="*/ 341 h 596"/>
                <a:gd name="T16" fmla="*/ 510 w 1361"/>
                <a:gd name="T17" fmla="*/ 397 h 596"/>
                <a:gd name="T18" fmla="*/ 595 w 1361"/>
                <a:gd name="T19" fmla="*/ 397 h 596"/>
                <a:gd name="T20" fmla="*/ 680 w 1361"/>
                <a:gd name="T21" fmla="*/ 426 h 596"/>
                <a:gd name="T22" fmla="*/ 680 w 1361"/>
                <a:gd name="T23" fmla="*/ 596 h 596"/>
                <a:gd name="T24" fmla="*/ 879 w 1361"/>
                <a:gd name="T25" fmla="*/ 567 h 596"/>
                <a:gd name="T26" fmla="*/ 850 w 1361"/>
                <a:gd name="T27" fmla="*/ 369 h 596"/>
                <a:gd name="T28" fmla="*/ 907 w 1361"/>
                <a:gd name="T29" fmla="*/ 284 h 596"/>
                <a:gd name="T30" fmla="*/ 1077 w 1361"/>
                <a:gd name="T31" fmla="*/ 312 h 596"/>
                <a:gd name="T32" fmla="*/ 1134 w 1361"/>
                <a:gd name="T33" fmla="*/ 227 h 596"/>
                <a:gd name="T34" fmla="*/ 1361 w 1361"/>
                <a:gd name="T35" fmla="*/ 114 h 596"/>
                <a:gd name="T36" fmla="*/ 1219 w 1361"/>
                <a:gd name="T37" fmla="*/ 85 h 596"/>
                <a:gd name="T38" fmla="*/ 1049 w 1361"/>
                <a:gd name="T39" fmla="*/ 114 h 596"/>
                <a:gd name="T40" fmla="*/ 907 w 1361"/>
                <a:gd name="T41" fmla="*/ 199 h 596"/>
                <a:gd name="T42" fmla="*/ 822 w 1361"/>
                <a:gd name="T43" fmla="*/ 256 h 596"/>
                <a:gd name="T44" fmla="*/ 709 w 1361"/>
                <a:gd name="T45" fmla="*/ 341 h 596"/>
                <a:gd name="T46" fmla="*/ 680 w 1361"/>
                <a:gd name="T47" fmla="*/ 256 h 596"/>
                <a:gd name="T48" fmla="*/ 623 w 1361"/>
                <a:gd name="T49" fmla="*/ 256 h 596"/>
                <a:gd name="T50" fmla="*/ 567 w 1361"/>
                <a:gd name="T51" fmla="*/ 170 h 596"/>
                <a:gd name="T52" fmla="*/ 510 w 1361"/>
                <a:gd name="T53" fmla="*/ 57 h 596"/>
                <a:gd name="T54" fmla="*/ 340 w 1361"/>
                <a:gd name="T55" fmla="*/ 57 h 596"/>
                <a:gd name="T56" fmla="*/ 283 w 1361"/>
                <a:gd name="T57" fmla="*/ 0 h 596"/>
                <a:gd name="T58" fmla="*/ 227 w 1361"/>
                <a:gd name="T59" fmla="*/ 57 h 596"/>
                <a:gd name="T60" fmla="*/ 170 w 1361"/>
                <a:gd name="T61" fmla="*/ 29 h 596"/>
                <a:gd name="T62" fmla="*/ 142 w 1361"/>
                <a:gd name="T63" fmla="*/ 11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596">
                  <a:moveTo>
                    <a:pt x="85" y="57"/>
                  </a:moveTo>
                  <a:lnTo>
                    <a:pt x="56" y="57"/>
                  </a:lnTo>
                  <a:lnTo>
                    <a:pt x="85" y="170"/>
                  </a:lnTo>
                  <a:lnTo>
                    <a:pt x="56" y="227"/>
                  </a:lnTo>
                  <a:lnTo>
                    <a:pt x="0" y="199"/>
                  </a:lnTo>
                  <a:lnTo>
                    <a:pt x="0" y="341"/>
                  </a:lnTo>
                  <a:lnTo>
                    <a:pt x="142" y="482"/>
                  </a:lnTo>
                  <a:lnTo>
                    <a:pt x="113" y="511"/>
                  </a:lnTo>
                  <a:lnTo>
                    <a:pt x="170" y="596"/>
                  </a:lnTo>
                  <a:lnTo>
                    <a:pt x="198" y="539"/>
                  </a:lnTo>
                  <a:lnTo>
                    <a:pt x="198" y="511"/>
                  </a:lnTo>
                  <a:lnTo>
                    <a:pt x="397" y="482"/>
                  </a:lnTo>
                  <a:lnTo>
                    <a:pt x="425" y="511"/>
                  </a:lnTo>
                  <a:lnTo>
                    <a:pt x="482" y="511"/>
                  </a:lnTo>
                  <a:lnTo>
                    <a:pt x="425" y="426"/>
                  </a:lnTo>
                  <a:lnTo>
                    <a:pt x="510" y="341"/>
                  </a:lnTo>
                  <a:lnTo>
                    <a:pt x="538" y="369"/>
                  </a:lnTo>
                  <a:lnTo>
                    <a:pt x="510" y="397"/>
                  </a:lnTo>
                  <a:lnTo>
                    <a:pt x="510" y="426"/>
                  </a:lnTo>
                  <a:lnTo>
                    <a:pt x="595" y="397"/>
                  </a:lnTo>
                  <a:lnTo>
                    <a:pt x="623" y="426"/>
                  </a:lnTo>
                  <a:lnTo>
                    <a:pt x="680" y="426"/>
                  </a:lnTo>
                  <a:lnTo>
                    <a:pt x="737" y="454"/>
                  </a:lnTo>
                  <a:lnTo>
                    <a:pt x="680" y="596"/>
                  </a:lnTo>
                  <a:lnTo>
                    <a:pt x="765" y="539"/>
                  </a:lnTo>
                  <a:lnTo>
                    <a:pt x="879" y="567"/>
                  </a:lnTo>
                  <a:lnTo>
                    <a:pt x="907" y="539"/>
                  </a:lnTo>
                  <a:lnTo>
                    <a:pt x="850" y="369"/>
                  </a:lnTo>
                  <a:lnTo>
                    <a:pt x="907" y="341"/>
                  </a:lnTo>
                  <a:lnTo>
                    <a:pt x="907" y="284"/>
                  </a:lnTo>
                  <a:lnTo>
                    <a:pt x="1049" y="256"/>
                  </a:lnTo>
                  <a:lnTo>
                    <a:pt x="1077" y="312"/>
                  </a:lnTo>
                  <a:lnTo>
                    <a:pt x="1105" y="284"/>
                  </a:lnTo>
                  <a:lnTo>
                    <a:pt x="1134" y="227"/>
                  </a:lnTo>
                  <a:lnTo>
                    <a:pt x="1247" y="170"/>
                  </a:lnTo>
                  <a:lnTo>
                    <a:pt x="1361" y="114"/>
                  </a:lnTo>
                  <a:lnTo>
                    <a:pt x="1219" y="114"/>
                  </a:lnTo>
                  <a:lnTo>
                    <a:pt x="1219" y="85"/>
                  </a:lnTo>
                  <a:lnTo>
                    <a:pt x="1134" y="85"/>
                  </a:lnTo>
                  <a:lnTo>
                    <a:pt x="1049" y="114"/>
                  </a:lnTo>
                  <a:lnTo>
                    <a:pt x="1020" y="199"/>
                  </a:lnTo>
                  <a:lnTo>
                    <a:pt x="907" y="199"/>
                  </a:lnTo>
                  <a:lnTo>
                    <a:pt x="850" y="256"/>
                  </a:lnTo>
                  <a:lnTo>
                    <a:pt x="822" y="256"/>
                  </a:lnTo>
                  <a:lnTo>
                    <a:pt x="822" y="312"/>
                  </a:lnTo>
                  <a:lnTo>
                    <a:pt x="709" y="341"/>
                  </a:lnTo>
                  <a:lnTo>
                    <a:pt x="652" y="312"/>
                  </a:lnTo>
                  <a:lnTo>
                    <a:pt x="680" y="256"/>
                  </a:lnTo>
                  <a:lnTo>
                    <a:pt x="652" y="227"/>
                  </a:lnTo>
                  <a:lnTo>
                    <a:pt x="623" y="256"/>
                  </a:lnTo>
                  <a:lnTo>
                    <a:pt x="538" y="199"/>
                  </a:lnTo>
                  <a:lnTo>
                    <a:pt x="567" y="170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453" y="114"/>
                  </a:lnTo>
                  <a:lnTo>
                    <a:pt x="340" y="57"/>
                  </a:lnTo>
                  <a:lnTo>
                    <a:pt x="340" y="29"/>
                  </a:lnTo>
                  <a:lnTo>
                    <a:pt x="283" y="0"/>
                  </a:lnTo>
                  <a:lnTo>
                    <a:pt x="283" y="29"/>
                  </a:lnTo>
                  <a:lnTo>
                    <a:pt x="227" y="57"/>
                  </a:lnTo>
                  <a:lnTo>
                    <a:pt x="198" y="0"/>
                  </a:lnTo>
                  <a:lnTo>
                    <a:pt x="170" y="29"/>
                  </a:lnTo>
                  <a:lnTo>
                    <a:pt x="170" y="114"/>
                  </a:lnTo>
                  <a:lnTo>
                    <a:pt x="142" y="114"/>
                  </a:lnTo>
                  <a:lnTo>
                    <a:pt x="85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8" name="Freeform 708"/>
            <p:cNvSpPr>
              <a:spLocks/>
            </p:cNvSpPr>
            <p:nvPr/>
          </p:nvSpPr>
          <p:spPr bwMode="auto">
            <a:xfrm>
              <a:off x="7264" y="4271"/>
              <a:ext cx="113" cy="142"/>
            </a:xfrm>
            <a:custGeom>
              <a:avLst/>
              <a:gdLst>
                <a:gd name="T0" fmla="*/ 57 w 113"/>
                <a:gd name="T1" fmla="*/ 0 h 142"/>
                <a:gd name="T2" fmla="*/ 0 w 113"/>
                <a:gd name="T3" fmla="*/ 29 h 142"/>
                <a:gd name="T4" fmla="*/ 0 w 113"/>
                <a:gd name="T5" fmla="*/ 114 h 142"/>
                <a:gd name="T6" fmla="*/ 28 w 113"/>
                <a:gd name="T7" fmla="*/ 85 h 142"/>
                <a:gd name="T8" fmla="*/ 57 w 113"/>
                <a:gd name="T9" fmla="*/ 142 h 142"/>
                <a:gd name="T10" fmla="*/ 113 w 113"/>
                <a:gd name="T11" fmla="*/ 142 h 142"/>
                <a:gd name="T12" fmla="*/ 85 w 113"/>
                <a:gd name="T13" fmla="*/ 57 h 142"/>
                <a:gd name="T14" fmla="*/ 57 w 113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42">
                  <a:moveTo>
                    <a:pt x="57" y="0"/>
                  </a:moveTo>
                  <a:lnTo>
                    <a:pt x="0" y="29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57" y="142"/>
                  </a:lnTo>
                  <a:lnTo>
                    <a:pt x="113" y="142"/>
                  </a:lnTo>
                  <a:lnTo>
                    <a:pt x="85" y="57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9" name="Freeform 709"/>
            <p:cNvSpPr>
              <a:spLocks/>
            </p:cNvSpPr>
            <p:nvPr/>
          </p:nvSpPr>
          <p:spPr bwMode="auto">
            <a:xfrm>
              <a:off x="7349" y="4867"/>
              <a:ext cx="113" cy="56"/>
            </a:xfrm>
            <a:custGeom>
              <a:avLst/>
              <a:gdLst>
                <a:gd name="T0" fmla="*/ 28 w 113"/>
                <a:gd name="T1" fmla="*/ 0 h 56"/>
                <a:gd name="T2" fmla="*/ 0 w 113"/>
                <a:gd name="T3" fmla="*/ 0 h 56"/>
                <a:gd name="T4" fmla="*/ 85 w 113"/>
                <a:gd name="T5" fmla="*/ 56 h 56"/>
                <a:gd name="T6" fmla="*/ 113 w 113"/>
                <a:gd name="T7" fmla="*/ 28 h 56"/>
                <a:gd name="T8" fmla="*/ 28 w 113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56">
                  <a:moveTo>
                    <a:pt x="28" y="0"/>
                  </a:moveTo>
                  <a:lnTo>
                    <a:pt x="0" y="0"/>
                  </a:lnTo>
                  <a:lnTo>
                    <a:pt x="85" y="56"/>
                  </a:lnTo>
                  <a:lnTo>
                    <a:pt x="113" y="28"/>
                  </a:lnTo>
                  <a:lnTo>
                    <a:pt x="2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0" name="Freeform 710"/>
            <p:cNvSpPr>
              <a:spLocks/>
            </p:cNvSpPr>
            <p:nvPr/>
          </p:nvSpPr>
          <p:spPr bwMode="auto">
            <a:xfrm>
              <a:off x="7547" y="3931"/>
              <a:ext cx="142" cy="114"/>
            </a:xfrm>
            <a:custGeom>
              <a:avLst/>
              <a:gdLst>
                <a:gd name="T0" fmla="*/ 142 w 142"/>
                <a:gd name="T1" fmla="*/ 85 h 114"/>
                <a:gd name="T2" fmla="*/ 85 w 142"/>
                <a:gd name="T3" fmla="*/ 0 h 114"/>
                <a:gd name="T4" fmla="*/ 0 w 142"/>
                <a:gd name="T5" fmla="*/ 0 h 114"/>
                <a:gd name="T6" fmla="*/ 29 w 142"/>
                <a:gd name="T7" fmla="*/ 57 h 114"/>
                <a:gd name="T8" fmla="*/ 85 w 142"/>
                <a:gd name="T9" fmla="*/ 114 h 114"/>
                <a:gd name="T10" fmla="*/ 142 w 142"/>
                <a:gd name="T11" fmla="*/ 8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142" y="85"/>
                  </a:moveTo>
                  <a:lnTo>
                    <a:pt x="85" y="0"/>
                  </a:lnTo>
                  <a:lnTo>
                    <a:pt x="0" y="0"/>
                  </a:lnTo>
                  <a:lnTo>
                    <a:pt x="29" y="57"/>
                  </a:lnTo>
                  <a:lnTo>
                    <a:pt x="85" y="114"/>
                  </a:lnTo>
                  <a:lnTo>
                    <a:pt x="142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1" name="Freeform 711"/>
            <p:cNvSpPr>
              <a:spLocks/>
            </p:cNvSpPr>
            <p:nvPr/>
          </p:nvSpPr>
          <p:spPr bwMode="auto">
            <a:xfrm>
              <a:off x="5960" y="4300"/>
              <a:ext cx="397" cy="538"/>
            </a:xfrm>
            <a:custGeom>
              <a:avLst/>
              <a:gdLst>
                <a:gd name="T0" fmla="*/ 397 w 397"/>
                <a:gd name="T1" fmla="*/ 538 h 538"/>
                <a:gd name="T2" fmla="*/ 397 w 397"/>
                <a:gd name="T3" fmla="*/ 482 h 538"/>
                <a:gd name="T4" fmla="*/ 283 w 397"/>
                <a:gd name="T5" fmla="*/ 368 h 538"/>
                <a:gd name="T6" fmla="*/ 227 w 397"/>
                <a:gd name="T7" fmla="*/ 283 h 538"/>
                <a:gd name="T8" fmla="*/ 283 w 397"/>
                <a:gd name="T9" fmla="*/ 198 h 538"/>
                <a:gd name="T10" fmla="*/ 283 w 397"/>
                <a:gd name="T11" fmla="*/ 56 h 538"/>
                <a:gd name="T12" fmla="*/ 198 w 397"/>
                <a:gd name="T13" fmla="*/ 0 h 538"/>
                <a:gd name="T14" fmla="*/ 56 w 397"/>
                <a:gd name="T15" fmla="*/ 28 h 538"/>
                <a:gd name="T16" fmla="*/ 56 w 397"/>
                <a:gd name="T17" fmla="*/ 170 h 538"/>
                <a:gd name="T18" fmla="*/ 85 w 397"/>
                <a:gd name="T19" fmla="*/ 170 h 538"/>
                <a:gd name="T20" fmla="*/ 56 w 397"/>
                <a:gd name="T21" fmla="*/ 255 h 538"/>
                <a:gd name="T22" fmla="*/ 0 w 397"/>
                <a:gd name="T23" fmla="*/ 283 h 538"/>
                <a:gd name="T24" fmla="*/ 113 w 397"/>
                <a:gd name="T25" fmla="*/ 312 h 538"/>
                <a:gd name="T26" fmla="*/ 170 w 397"/>
                <a:gd name="T27" fmla="*/ 397 h 538"/>
                <a:gd name="T28" fmla="*/ 255 w 397"/>
                <a:gd name="T29" fmla="*/ 425 h 538"/>
                <a:gd name="T30" fmla="*/ 340 w 397"/>
                <a:gd name="T31" fmla="*/ 482 h 538"/>
                <a:gd name="T32" fmla="*/ 312 w 397"/>
                <a:gd name="T33" fmla="*/ 538 h 538"/>
                <a:gd name="T34" fmla="*/ 397 w 397"/>
                <a:gd name="T35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538">
                  <a:moveTo>
                    <a:pt x="397" y="538"/>
                  </a:moveTo>
                  <a:lnTo>
                    <a:pt x="397" y="482"/>
                  </a:lnTo>
                  <a:lnTo>
                    <a:pt x="283" y="368"/>
                  </a:lnTo>
                  <a:lnTo>
                    <a:pt x="227" y="283"/>
                  </a:lnTo>
                  <a:lnTo>
                    <a:pt x="283" y="198"/>
                  </a:lnTo>
                  <a:lnTo>
                    <a:pt x="283" y="56"/>
                  </a:lnTo>
                  <a:lnTo>
                    <a:pt x="198" y="0"/>
                  </a:lnTo>
                  <a:lnTo>
                    <a:pt x="56" y="28"/>
                  </a:lnTo>
                  <a:lnTo>
                    <a:pt x="56" y="170"/>
                  </a:lnTo>
                  <a:lnTo>
                    <a:pt x="85" y="170"/>
                  </a:lnTo>
                  <a:lnTo>
                    <a:pt x="56" y="255"/>
                  </a:lnTo>
                  <a:lnTo>
                    <a:pt x="0" y="283"/>
                  </a:lnTo>
                  <a:lnTo>
                    <a:pt x="113" y="312"/>
                  </a:lnTo>
                  <a:lnTo>
                    <a:pt x="170" y="397"/>
                  </a:lnTo>
                  <a:lnTo>
                    <a:pt x="255" y="425"/>
                  </a:lnTo>
                  <a:lnTo>
                    <a:pt x="340" y="482"/>
                  </a:lnTo>
                  <a:lnTo>
                    <a:pt x="312" y="538"/>
                  </a:lnTo>
                  <a:lnTo>
                    <a:pt x="397" y="53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2" name="Freeform 712"/>
            <p:cNvSpPr>
              <a:spLocks/>
            </p:cNvSpPr>
            <p:nvPr/>
          </p:nvSpPr>
          <p:spPr bwMode="auto">
            <a:xfrm>
              <a:off x="5988" y="3789"/>
              <a:ext cx="652" cy="1163"/>
            </a:xfrm>
            <a:custGeom>
              <a:avLst/>
              <a:gdLst>
                <a:gd name="T0" fmla="*/ 454 w 652"/>
                <a:gd name="T1" fmla="*/ 1163 h 1163"/>
                <a:gd name="T2" fmla="*/ 369 w 652"/>
                <a:gd name="T3" fmla="*/ 1106 h 1163"/>
                <a:gd name="T4" fmla="*/ 369 w 652"/>
                <a:gd name="T5" fmla="*/ 1049 h 1163"/>
                <a:gd name="T6" fmla="*/ 369 w 652"/>
                <a:gd name="T7" fmla="*/ 993 h 1163"/>
                <a:gd name="T8" fmla="*/ 255 w 652"/>
                <a:gd name="T9" fmla="*/ 879 h 1163"/>
                <a:gd name="T10" fmla="*/ 199 w 652"/>
                <a:gd name="T11" fmla="*/ 794 h 1163"/>
                <a:gd name="T12" fmla="*/ 255 w 652"/>
                <a:gd name="T13" fmla="*/ 709 h 1163"/>
                <a:gd name="T14" fmla="*/ 255 w 652"/>
                <a:gd name="T15" fmla="*/ 567 h 1163"/>
                <a:gd name="T16" fmla="*/ 170 w 652"/>
                <a:gd name="T17" fmla="*/ 511 h 1163"/>
                <a:gd name="T18" fmla="*/ 28 w 652"/>
                <a:gd name="T19" fmla="*/ 539 h 1163"/>
                <a:gd name="T20" fmla="*/ 0 w 652"/>
                <a:gd name="T21" fmla="*/ 511 h 1163"/>
                <a:gd name="T22" fmla="*/ 28 w 652"/>
                <a:gd name="T23" fmla="*/ 454 h 1163"/>
                <a:gd name="T24" fmla="*/ 28 w 652"/>
                <a:gd name="T25" fmla="*/ 341 h 1163"/>
                <a:gd name="T26" fmla="*/ 57 w 652"/>
                <a:gd name="T27" fmla="*/ 312 h 1163"/>
                <a:gd name="T28" fmla="*/ 85 w 652"/>
                <a:gd name="T29" fmla="*/ 199 h 1163"/>
                <a:gd name="T30" fmla="*/ 57 w 652"/>
                <a:gd name="T31" fmla="*/ 171 h 1163"/>
                <a:gd name="T32" fmla="*/ 114 w 652"/>
                <a:gd name="T33" fmla="*/ 142 h 1163"/>
                <a:gd name="T34" fmla="*/ 142 w 652"/>
                <a:gd name="T35" fmla="*/ 57 h 1163"/>
                <a:gd name="T36" fmla="*/ 227 w 652"/>
                <a:gd name="T37" fmla="*/ 0 h 1163"/>
                <a:gd name="T38" fmla="*/ 312 w 652"/>
                <a:gd name="T39" fmla="*/ 0 h 1163"/>
                <a:gd name="T40" fmla="*/ 340 w 652"/>
                <a:gd name="T41" fmla="*/ 85 h 1163"/>
                <a:gd name="T42" fmla="*/ 397 w 652"/>
                <a:gd name="T43" fmla="*/ 85 h 1163"/>
                <a:gd name="T44" fmla="*/ 510 w 652"/>
                <a:gd name="T45" fmla="*/ 199 h 1163"/>
                <a:gd name="T46" fmla="*/ 595 w 652"/>
                <a:gd name="T47" fmla="*/ 199 h 1163"/>
                <a:gd name="T48" fmla="*/ 652 w 652"/>
                <a:gd name="T49" fmla="*/ 256 h 1163"/>
                <a:gd name="T50" fmla="*/ 624 w 652"/>
                <a:gd name="T51" fmla="*/ 341 h 1163"/>
                <a:gd name="T52" fmla="*/ 652 w 652"/>
                <a:gd name="T53" fmla="*/ 397 h 1163"/>
                <a:gd name="T54" fmla="*/ 595 w 652"/>
                <a:gd name="T55" fmla="*/ 482 h 1163"/>
                <a:gd name="T56" fmla="*/ 482 w 652"/>
                <a:gd name="T57" fmla="*/ 539 h 1163"/>
                <a:gd name="T58" fmla="*/ 340 w 652"/>
                <a:gd name="T59" fmla="*/ 539 h 1163"/>
                <a:gd name="T60" fmla="*/ 312 w 652"/>
                <a:gd name="T61" fmla="*/ 596 h 1163"/>
                <a:gd name="T62" fmla="*/ 340 w 652"/>
                <a:gd name="T63" fmla="*/ 823 h 1163"/>
                <a:gd name="T64" fmla="*/ 340 w 652"/>
                <a:gd name="T65" fmla="*/ 851 h 1163"/>
                <a:gd name="T66" fmla="*/ 340 w 652"/>
                <a:gd name="T67" fmla="*/ 879 h 1163"/>
                <a:gd name="T68" fmla="*/ 340 w 652"/>
                <a:gd name="T69" fmla="*/ 908 h 1163"/>
                <a:gd name="T70" fmla="*/ 369 w 652"/>
                <a:gd name="T71" fmla="*/ 936 h 1163"/>
                <a:gd name="T72" fmla="*/ 425 w 652"/>
                <a:gd name="T73" fmla="*/ 964 h 1163"/>
                <a:gd name="T74" fmla="*/ 425 w 652"/>
                <a:gd name="T75" fmla="*/ 1021 h 1163"/>
                <a:gd name="T76" fmla="*/ 454 w 652"/>
                <a:gd name="T77" fmla="*/ 1049 h 1163"/>
                <a:gd name="T78" fmla="*/ 482 w 652"/>
                <a:gd name="T79" fmla="*/ 1106 h 1163"/>
                <a:gd name="T80" fmla="*/ 454 w 652"/>
                <a:gd name="T81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1163">
                  <a:moveTo>
                    <a:pt x="454" y="1163"/>
                  </a:moveTo>
                  <a:lnTo>
                    <a:pt x="369" y="1106"/>
                  </a:lnTo>
                  <a:lnTo>
                    <a:pt x="369" y="1049"/>
                  </a:lnTo>
                  <a:lnTo>
                    <a:pt x="369" y="993"/>
                  </a:lnTo>
                  <a:lnTo>
                    <a:pt x="255" y="879"/>
                  </a:lnTo>
                  <a:lnTo>
                    <a:pt x="199" y="794"/>
                  </a:lnTo>
                  <a:lnTo>
                    <a:pt x="255" y="709"/>
                  </a:lnTo>
                  <a:lnTo>
                    <a:pt x="255" y="567"/>
                  </a:lnTo>
                  <a:lnTo>
                    <a:pt x="170" y="511"/>
                  </a:lnTo>
                  <a:lnTo>
                    <a:pt x="28" y="539"/>
                  </a:lnTo>
                  <a:lnTo>
                    <a:pt x="0" y="511"/>
                  </a:lnTo>
                  <a:lnTo>
                    <a:pt x="28" y="454"/>
                  </a:lnTo>
                  <a:lnTo>
                    <a:pt x="28" y="341"/>
                  </a:lnTo>
                  <a:lnTo>
                    <a:pt x="57" y="312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114" y="142"/>
                  </a:lnTo>
                  <a:lnTo>
                    <a:pt x="142" y="57"/>
                  </a:lnTo>
                  <a:lnTo>
                    <a:pt x="227" y="0"/>
                  </a:lnTo>
                  <a:lnTo>
                    <a:pt x="312" y="0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510" y="199"/>
                  </a:lnTo>
                  <a:lnTo>
                    <a:pt x="595" y="199"/>
                  </a:lnTo>
                  <a:lnTo>
                    <a:pt x="652" y="256"/>
                  </a:lnTo>
                  <a:lnTo>
                    <a:pt x="624" y="341"/>
                  </a:lnTo>
                  <a:lnTo>
                    <a:pt x="652" y="397"/>
                  </a:lnTo>
                  <a:lnTo>
                    <a:pt x="595" y="482"/>
                  </a:lnTo>
                  <a:lnTo>
                    <a:pt x="482" y="539"/>
                  </a:lnTo>
                  <a:lnTo>
                    <a:pt x="340" y="539"/>
                  </a:lnTo>
                  <a:lnTo>
                    <a:pt x="312" y="596"/>
                  </a:lnTo>
                  <a:lnTo>
                    <a:pt x="340" y="823"/>
                  </a:lnTo>
                  <a:lnTo>
                    <a:pt x="340" y="851"/>
                  </a:lnTo>
                  <a:lnTo>
                    <a:pt x="340" y="879"/>
                  </a:lnTo>
                  <a:lnTo>
                    <a:pt x="340" y="908"/>
                  </a:lnTo>
                  <a:lnTo>
                    <a:pt x="369" y="936"/>
                  </a:lnTo>
                  <a:lnTo>
                    <a:pt x="425" y="964"/>
                  </a:lnTo>
                  <a:lnTo>
                    <a:pt x="425" y="1021"/>
                  </a:lnTo>
                  <a:lnTo>
                    <a:pt x="454" y="1049"/>
                  </a:lnTo>
                  <a:lnTo>
                    <a:pt x="482" y="1106"/>
                  </a:lnTo>
                  <a:lnTo>
                    <a:pt x="454" y="116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3" name="Freeform 713"/>
            <p:cNvSpPr>
              <a:spLocks/>
            </p:cNvSpPr>
            <p:nvPr/>
          </p:nvSpPr>
          <p:spPr bwMode="auto">
            <a:xfrm>
              <a:off x="5648" y="4130"/>
              <a:ext cx="368" cy="482"/>
            </a:xfrm>
            <a:custGeom>
              <a:avLst/>
              <a:gdLst>
                <a:gd name="T0" fmla="*/ 368 w 368"/>
                <a:gd name="T1" fmla="*/ 0 h 482"/>
                <a:gd name="T2" fmla="*/ 368 w 368"/>
                <a:gd name="T3" fmla="*/ 113 h 482"/>
                <a:gd name="T4" fmla="*/ 340 w 368"/>
                <a:gd name="T5" fmla="*/ 170 h 482"/>
                <a:gd name="T6" fmla="*/ 368 w 368"/>
                <a:gd name="T7" fmla="*/ 198 h 482"/>
                <a:gd name="T8" fmla="*/ 368 w 368"/>
                <a:gd name="T9" fmla="*/ 340 h 482"/>
                <a:gd name="T10" fmla="*/ 312 w 368"/>
                <a:gd name="T11" fmla="*/ 425 h 482"/>
                <a:gd name="T12" fmla="*/ 198 w 368"/>
                <a:gd name="T13" fmla="*/ 482 h 482"/>
                <a:gd name="T14" fmla="*/ 198 w 368"/>
                <a:gd name="T15" fmla="*/ 425 h 482"/>
                <a:gd name="T16" fmla="*/ 142 w 368"/>
                <a:gd name="T17" fmla="*/ 397 h 482"/>
                <a:gd name="T18" fmla="*/ 28 w 368"/>
                <a:gd name="T19" fmla="*/ 283 h 482"/>
                <a:gd name="T20" fmla="*/ 0 w 368"/>
                <a:gd name="T21" fmla="*/ 198 h 482"/>
                <a:gd name="T22" fmla="*/ 85 w 368"/>
                <a:gd name="T23" fmla="*/ 170 h 482"/>
                <a:gd name="T24" fmla="*/ 85 w 368"/>
                <a:gd name="T25" fmla="*/ 113 h 482"/>
                <a:gd name="T26" fmla="*/ 142 w 368"/>
                <a:gd name="T27" fmla="*/ 85 h 482"/>
                <a:gd name="T28" fmla="*/ 198 w 368"/>
                <a:gd name="T29" fmla="*/ 28 h 482"/>
                <a:gd name="T30" fmla="*/ 312 w 368"/>
                <a:gd name="T31" fmla="*/ 56 h 482"/>
                <a:gd name="T32" fmla="*/ 368 w 368"/>
                <a:gd name="T33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482">
                  <a:moveTo>
                    <a:pt x="368" y="0"/>
                  </a:moveTo>
                  <a:lnTo>
                    <a:pt x="368" y="113"/>
                  </a:lnTo>
                  <a:lnTo>
                    <a:pt x="340" y="170"/>
                  </a:lnTo>
                  <a:lnTo>
                    <a:pt x="368" y="198"/>
                  </a:lnTo>
                  <a:lnTo>
                    <a:pt x="368" y="340"/>
                  </a:lnTo>
                  <a:lnTo>
                    <a:pt x="312" y="425"/>
                  </a:lnTo>
                  <a:lnTo>
                    <a:pt x="198" y="482"/>
                  </a:lnTo>
                  <a:lnTo>
                    <a:pt x="198" y="425"/>
                  </a:lnTo>
                  <a:lnTo>
                    <a:pt x="142" y="397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85" y="113"/>
                  </a:lnTo>
                  <a:lnTo>
                    <a:pt x="142" y="85"/>
                  </a:lnTo>
                  <a:lnTo>
                    <a:pt x="198" y="28"/>
                  </a:lnTo>
                  <a:lnTo>
                    <a:pt x="312" y="56"/>
                  </a:lnTo>
                  <a:lnTo>
                    <a:pt x="36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4" name="Freeform 714"/>
            <p:cNvSpPr>
              <a:spLocks/>
            </p:cNvSpPr>
            <p:nvPr/>
          </p:nvSpPr>
          <p:spPr bwMode="auto">
            <a:xfrm>
              <a:off x="5251" y="3903"/>
              <a:ext cx="794" cy="709"/>
            </a:xfrm>
            <a:custGeom>
              <a:avLst/>
              <a:gdLst>
                <a:gd name="T0" fmla="*/ 794 w 794"/>
                <a:gd name="T1" fmla="*/ 198 h 709"/>
                <a:gd name="T2" fmla="*/ 765 w 794"/>
                <a:gd name="T3" fmla="*/ 227 h 709"/>
                <a:gd name="T4" fmla="*/ 709 w 794"/>
                <a:gd name="T5" fmla="*/ 283 h 709"/>
                <a:gd name="T6" fmla="*/ 595 w 794"/>
                <a:gd name="T7" fmla="*/ 255 h 709"/>
                <a:gd name="T8" fmla="*/ 539 w 794"/>
                <a:gd name="T9" fmla="*/ 312 h 709"/>
                <a:gd name="T10" fmla="*/ 482 w 794"/>
                <a:gd name="T11" fmla="*/ 340 h 709"/>
                <a:gd name="T12" fmla="*/ 482 w 794"/>
                <a:gd name="T13" fmla="*/ 397 h 709"/>
                <a:gd name="T14" fmla="*/ 397 w 794"/>
                <a:gd name="T15" fmla="*/ 425 h 709"/>
                <a:gd name="T16" fmla="*/ 425 w 794"/>
                <a:gd name="T17" fmla="*/ 510 h 709"/>
                <a:gd name="T18" fmla="*/ 539 w 794"/>
                <a:gd name="T19" fmla="*/ 624 h 709"/>
                <a:gd name="T20" fmla="*/ 595 w 794"/>
                <a:gd name="T21" fmla="*/ 652 h 709"/>
                <a:gd name="T22" fmla="*/ 595 w 794"/>
                <a:gd name="T23" fmla="*/ 709 h 709"/>
                <a:gd name="T24" fmla="*/ 482 w 794"/>
                <a:gd name="T25" fmla="*/ 652 h 709"/>
                <a:gd name="T26" fmla="*/ 397 w 794"/>
                <a:gd name="T27" fmla="*/ 567 h 709"/>
                <a:gd name="T28" fmla="*/ 369 w 794"/>
                <a:gd name="T29" fmla="*/ 595 h 709"/>
                <a:gd name="T30" fmla="*/ 397 w 794"/>
                <a:gd name="T31" fmla="*/ 652 h 709"/>
                <a:gd name="T32" fmla="*/ 340 w 794"/>
                <a:gd name="T33" fmla="*/ 652 h 709"/>
                <a:gd name="T34" fmla="*/ 312 w 794"/>
                <a:gd name="T35" fmla="*/ 624 h 709"/>
                <a:gd name="T36" fmla="*/ 312 w 794"/>
                <a:gd name="T37" fmla="*/ 567 h 709"/>
                <a:gd name="T38" fmla="*/ 340 w 794"/>
                <a:gd name="T39" fmla="*/ 567 h 709"/>
                <a:gd name="T40" fmla="*/ 340 w 794"/>
                <a:gd name="T41" fmla="*/ 510 h 709"/>
                <a:gd name="T42" fmla="*/ 284 w 794"/>
                <a:gd name="T43" fmla="*/ 453 h 709"/>
                <a:gd name="T44" fmla="*/ 198 w 794"/>
                <a:gd name="T45" fmla="*/ 482 h 709"/>
                <a:gd name="T46" fmla="*/ 113 w 794"/>
                <a:gd name="T47" fmla="*/ 340 h 709"/>
                <a:gd name="T48" fmla="*/ 0 w 794"/>
                <a:gd name="T49" fmla="*/ 312 h 709"/>
                <a:gd name="T50" fmla="*/ 28 w 794"/>
                <a:gd name="T51" fmla="*/ 283 h 709"/>
                <a:gd name="T52" fmla="*/ 28 w 794"/>
                <a:gd name="T53" fmla="*/ 198 h 709"/>
                <a:gd name="T54" fmla="*/ 57 w 794"/>
                <a:gd name="T55" fmla="*/ 227 h 709"/>
                <a:gd name="T56" fmla="*/ 57 w 794"/>
                <a:gd name="T57" fmla="*/ 170 h 709"/>
                <a:gd name="T58" fmla="*/ 113 w 794"/>
                <a:gd name="T59" fmla="*/ 198 h 709"/>
                <a:gd name="T60" fmla="*/ 198 w 794"/>
                <a:gd name="T61" fmla="*/ 142 h 709"/>
                <a:gd name="T62" fmla="*/ 312 w 794"/>
                <a:gd name="T63" fmla="*/ 113 h 709"/>
                <a:gd name="T64" fmla="*/ 340 w 794"/>
                <a:gd name="T65" fmla="*/ 85 h 709"/>
                <a:gd name="T66" fmla="*/ 312 w 794"/>
                <a:gd name="T67" fmla="*/ 0 h 709"/>
                <a:gd name="T68" fmla="*/ 425 w 794"/>
                <a:gd name="T69" fmla="*/ 57 h 709"/>
                <a:gd name="T70" fmla="*/ 454 w 794"/>
                <a:gd name="T71" fmla="*/ 28 h 709"/>
                <a:gd name="T72" fmla="*/ 595 w 794"/>
                <a:gd name="T73" fmla="*/ 28 h 709"/>
                <a:gd name="T74" fmla="*/ 624 w 794"/>
                <a:gd name="T75" fmla="*/ 113 h 709"/>
                <a:gd name="T76" fmla="*/ 680 w 794"/>
                <a:gd name="T77" fmla="*/ 113 h 709"/>
                <a:gd name="T78" fmla="*/ 737 w 794"/>
                <a:gd name="T79" fmla="*/ 113 h 709"/>
                <a:gd name="T80" fmla="*/ 737 w 794"/>
                <a:gd name="T81" fmla="*/ 170 h 709"/>
                <a:gd name="T82" fmla="*/ 794 w 794"/>
                <a:gd name="T83" fmla="*/ 19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94" h="709">
                  <a:moveTo>
                    <a:pt x="794" y="198"/>
                  </a:moveTo>
                  <a:lnTo>
                    <a:pt x="765" y="227"/>
                  </a:lnTo>
                  <a:lnTo>
                    <a:pt x="709" y="283"/>
                  </a:lnTo>
                  <a:lnTo>
                    <a:pt x="595" y="255"/>
                  </a:lnTo>
                  <a:lnTo>
                    <a:pt x="539" y="312"/>
                  </a:lnTo>
                  <a:lnTo>
                    <a:pt x="482" y="340"/>
                  </a:lnTo>
                  <a:lnTo>
                    <a:pt x="482" y="397"/>
                  </a:lnTo>
                  <a:lnTo>
                    <a:pt x="397" y="425"/>
                  </a:lnTo>
                  <a:lnTo>
                    <a:pt x="425" y="510"/>
                  </a:lnTo>
                  <a:lnTo>
                    <a:pt x="539" y="624"/>
                  </a:lnTo>
                  <a:lnTo>
                    <a:pt x="595" y="652"/>
                  </a:lnTo>
                  <a:lnTo>
                    <a:pt x="595" y="709"/>
                  </a:lnTo>
                  <a:lnTo>
                    <a:pt x="482" y="652"/>
                  </a:lnTo>
                  <a:lnTo>
                    <a:pt x="397" y="567"/>
                  </a:lnTo>
                  <a:lnTo>
                    <a:pt x="369" y="595"/>
                  </a:lnTo>
                  <a:lnTo>
                    <a:pt x="397" y="652"/>
                  </a:lnTo>
                  <a:lnTo>
                    <a:pt x="340" y="652"/>
                  </a:lnTo>
                  <a:lnTo>
                    <a:pt x="312" y="624"/>
                  </a:lnTo>
                  <a:lnTo>
                    <a:pt x="312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4" y="453"/>
                  </a:lnTo>
                  <a:lnTo>
                    <a:pt x="198" y="482"/>
                  </a:lnTo>
                  <a:lnTo>
                    <a:pt x="113" y="340"/>
                  </a:lnTo>
                  <a:lnTo>
                    <a:pt x="0" y="312"/>
                  </a:lnTo>
                  <a:lnTo>
                    <a:pt x="28" y="283"/>
                  </a:lnTo>
                  <a:lnTo>
                    <a:pt x="28" y="198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3" y="198"/>
                  </a:lnTo>
                  <a:lnTo>
                    <a:pt x="198" y="142"/>
                  </a:lnTo>
                  <a:lnTo>
                    <a:pt x="312" y="113"/>
                  </a:lnTo>
                  <a:lnTo>
                    <a:pt x="340" y="85"/>
                  </a:lnTo>
                  <a:lnTo>
                    <a:pt x="312" y="0"/>
                  </a:lnTo>
                  <a:lnTo>
                    <a:pt x="425" y="57"/>
                  </a:lnTo>
                  <a:lnTo>
                    <a:pt x="454" y="28"/>
                  </a:lnTo>
                  <a:lnTo>
                    <a:pt x="595" y="28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794" y="19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5" name="Freeform 715"/>
            <p:cNvSpPr>
              <a:spLocks/>
            </p:cNvSpPr>
            <p:nvPr/>
          </p:nvSpPr>
          <p:spPr bwMode="auto">
            <a:xfrm>
              <a:off x="5024" y="3449"/>
              <a:ext cx="425" cy="766"/>
            </a:xfrm>
            <a:custGeom>
              <a:avLst/>
              <a:gdLst>
                <a:gd name="T0" fmla="*/ 227 w 425"/>
                <a:gd name="T1" fmla="*/ 766 h 766"/>
                <a:gd name="T2" fmla="*/ 255 w 425"/>
                <a:gd name="T3" fmla="*/ 737 h 766"/>
                <a:gd name="T4" fmla="*/ 255 w 425"/>
                <a:gd name="T5" fmla="*/ 652 h 766"/>
                <a:gd name="T6" fmla="*/ 284 w 425"/>
                <a:gd name="T7" fmla="*/ 681 h 766"/>
                <a:gd name="T8" fmla="*/ 284 w 425"/>
                <a:gd name="T9" fmla="*/ 624 h 766"/>
                <a:gd name="T10" fmla="*/ 340 w 425"/>
                <a:gd name="T11" fmla="*/ 652 h 766"/>
                <a:gd name="T12" fmla="*/ 425 w 425"/>
                <a:gd name="T13" fmla="*/ 596 h 766"/>
                <a:gd name="T14" fmla="*/ 425 w 425"/>
                <a:gd name="T15" fmla="*/ 511 h 766"/>
                <a:gd name="T16" fmla="*/ 397 w 425"/>
                <a:gd name="T17" fmla="*/ 454 h 766"/>
                <a:gd name="T18" fmla="*/ 425 w 425"/>
                <a:gd name="T19" fmla="*/ 340 h 766"/>
                <a:gd name="T20" fmla="*/ 425 w 425"/>
                <a:gd name="T21" fmla="*/ 284 h 766"/>
                <a:gd name="T22" fmla="*/ 369 w 425"/>
                <a:gd name="T23" fmla="*/ 284 h 766"/>
                <a:gd name="T24" fmla="*/ 369 w 425"/>
                <a:gd name="T25" fmla="*/ 255 h 766"/>
                <a:gd name="T26" fmla="*/ 340 w 425"/>
                <a:gd name="T27" fmla="*/ 199 h 766"/>
                <a:gd name="T28" fmla="*/ 340 w 425"/>
                <a:gd name="T29" fmla="*/ 170 h 766"/>
                <a:gd name="T30" fmla="*/ 199 w 425"/>
                <a:gd name="T31" fmla="*/ 114 h 766"/>
                <a:gd name="T32" fmla="*/ 255 w 425"/>
                <a:gd name="T33" fmla="*/ 85 h 766"/>
                <a:gd name="T34" fmla="*/ 227 w 425"/>
                <a:gd name="T35" fmla="*/ 57 h 766"/>
                <a:gd name="T36" fmla="*/ 255 w 425"/>
                <a:gd name="T37" fmla="*/ 29 h 766"/>
                <a:gd name="T38" fmla="*/ 199 w 425"/>
                <a:gd name="T39" fmla="*/ 0 h 766"/>
                <a:gd name="T40" fmla="*/ 142 w 425"/>
                <a:gd name="T41" fmla="*/ 85 h 766"/>
                <a:gd name="T42" fmla="*/ 114 w 425"/>
                <a:gd name="T43" fmla="*/ 57 h 766"/>
                <a:gd name="T44" fmla="*/ 29 w 425"/>
                <a:gd name="T45" fmla="*/ 142 h 766"/>
                <a:gd name="T46" fmla="*/ 114 w 425"/>
                <a:gd name="T47" fmla="*/ 199 h 766"/>
                <a:gd name="T48" fmla="*/ 142 w 425"/>
                <a:gd name="T49" fmla="*/ 340 h 766"/>
                <a:gd name="T50" fmla="*/ 0 w 425"/>
                <a:gd name="T51" fmla="*/ 482 h 766"/>
                <a:gd name="T52" fmla="*/ 0 w 425"/>
                <a:gd name="T53" fmla="*/ 596 h 766"/>
                <a:gd name="T54" fmla="*/ 114 w 425"/>
                <a:gd name="T55" fmla="*/ 624 h 766"/>
                <a:gd name="T56" fmla="*/ 114 w 425"/>
                <a:gd name="T57" fmla="*/ 681 h 766"/>
                <a:gd name="T58" fmla="*/ 142 w 425"/>
                <a:gd name="T59" fmla="*/ 681 h 766"/>
                <a:gd name="T60" fmla="*/ 227 w 425"/>
                <a:gd name="T6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5" h="766">
                  <a:moveTo>
                    <a:pt x="227" y="766"/>
                  </a:moveTo>
                  <a:lnTo>
                    <a:pt x="255" y="737"/>
                  </a:lnTo>
                  <a:lnTo>
                    <a:pt x="255" y="652"/>
                  </a:lnTo>
                  <a:lnTo>
                    <a:pt x="284" y="681"/>
                  </a:lnTo>
                  <a:lnTo>
                    <a:pt x="284" y="624"/>
                  </a:lnTo>
                  <a:lnTo>
                    <a:pt x="340" y="652"/>
                  </a:lnTo>
                  <a:lnTo>
                    <a:pt x="425" y="596"/>
                  </a:lnTo>
                  <a:lnTo>
                    <a:pt x="425" y="511"/>
                  </a:lnTo>
                  <a:lnTo>
                    <a:pt x="397" y="454"/>
                  </a:lnTo>
                  <a:lnTo>
                    <a:pt x="425" y="340"/>
                  </a:lnTo>
                  <a:lnTo>
                    <a:pt x="425" y="284"/>
                  </a:lnTo>
                  <a:lnTo>
                    <a:pt x="369" y="284"/>
                  </a:lnTo>
                  <a:lnTo>
                    <a:pt x="369" y="255"/>
                  </a:lnTo>
                  <a:lnTo>
                    <a:pt x="340" y="199"/>
                  </a:lnTo>
                  <a:lnTo>
                    <a:pt x="340" y="170"/>
                  </a:lnTo>
                  <a:lnTo>
                    <a:pt x="199" y="114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255" y="29"/>
                  </a:lnTo>
                  <a:lnTo>
                    <a:pt x="199" y="0"/>
                  </a:lnTo>
                  <a:lnTo>
                    <a:pt x="142" y="85"/>
                  </a:lnTo>
                  <a:lnTo>
                    <a:pt x="114" y="57"/>
                  </a:lnTo>
                  <a:lnTo>
                    <a:pt x="29" y="142"/>
                  </a:lnTo>
                  <a:lnTo>
                    <a:pt x="114" y="199"/>
                  </a:lnTo>
                  <a:lnTo>
                    <a:pt x="142" y="340"/>
                  </a:lnTo>
                  <a:lnTo>
                    <a:pt x="0" y="482"/>
                  </a:lnTo>
                  <a:lnTo>
                    <a:pt x="0" y="596"/>
                  </a:lnTo>
                  <a:lnTo>
                    <a:pt x="114" y="624"/>
                  </a:lnTo>
                  <a:lnTo>
                    <a:pt x="114" y="681"/>
                  </a:lnTo>
                  <a:lnTo>
                    <a:pt x="142" y="681"/>
                  </a:lnTo>
                  <a:lnTo>
                    <a:pt x="227" y="76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6" name="Freeform 716"/>
            <p:cNvSpPr>
              <a:spLocks/>
            </p:cNvSpPr>
            <p:nvPr/>
          </p:nvSpPr>
          <p:spPr bwMode="auto">
            <a:xfrm>
              <a:off x="3011" y="1266"/>
              <a:ext cx="114" cy="142"/>
            </a:xfrm>
            <a:custGeom>
              <a:avLst/>
              <a:gdLst>
                <a:gd name="T0" fmla="*/ 57 w 114"/>
                <a:gd name="T1" fmla="*/ 0 h 142"/>
                <a:gd name="T2" fmla="*/ 0 w 114"/>
                <a:gd name="T3" fmla="*/ 57 h 142"/>
                <a:gd name="T4" fmla="*/ 29 w 114"/>
                <a:gd name="T5" fmla="*/ 142 h 142"/>
                <a:gd name="T6" fmla="*/ 85 w 114"/>
                <a:gd name="T7" fmla="*/ 114 h 142"/>
                <a:gd name="T8" fmla="*/ 114 w 114"/>
                <a:gd name="T9" fmla="*/ 57 h 142"/>
                <a:gd name="T10" fmla="*/ 85 w 114"/>
                <a:gd name="T11" fmla="*/ 0 h 142"/>
                <a:gd name="T12" fmla="*/ 57 w 114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42">
                  <a:moveTo>
                    <a:pt x="57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85" y="114"/>
                  </a:lnTo>
                  <a:lnTo>
                    <a:pt x="114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8" name="Freeform 718"/>
            <p:cNvSpPr>
              <a:spLocks/>
            </p:cNvSpPr>
            <p:nvPr/>
          </p:nvSpPr>
          <p:spPr bwMode="auto">
            <a:xfrm>
              <a:off x="2416" y="1238"/>
              <a:ext cx="142" cy="142"/>
            </a:xfrm>
            <a:custGeom>
              <a:avLst/>
              <a:gdLst>
                <a:gd name="T0" fmla="*/ 28 w 142"/>
                <a:gd name="T1" fmla="*/ 0 h 142"/>
                <a:gd name="T2" fmla="*/ 0 w 142"/>
                <a:gd name="T3" fmla="*/ 85 h 142"/>
                <a:gd name="T4" fmla="*/ 28 w 142"/>
                <a:gd name="T5" fmla="*/ 142 h 142"/>
                <a:gd name="T6" fmla="*/ 142 w 142"/>
                <a:gd name="T7" fmla="*/ 28 h 142"/>
                <a:gd name="T8" fmla="*/ 28 w 142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42">
                  <a:moveTo>
                    <a:pt x="28" y="0"/>
                  </a:moveTo>
                  <a:lnTo>
                    <a:pt x="0" y="85"/>
                  </a:lnTo>
                  <a:lnTo>
                    <a:pt x="28" y="142"/>
                  </a:lnTo>
                  <a:lnTo>
                    <a:pt x="142" y="28"/>
                  </a:lnTo>
                  <a:lnTo>
                    <a:pt x="2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0" name="Freeform 720"/>
            <p:cNvSpPr>
              <a:spLocks/>
            </p:cNvSpPr>
            <p:nvPr/>
          </p:nvSpPr>
          <p:spPr bwMode="auto">
            <a:xfrm>
              <a:off x="1991" y="1663"/>
              <a:ext cx="397" cy="255"/>
            </a:xfrm>
            <a:custGeom>
              <a:avLst/>
              <a:gdLst>
                <a:gd name="T0" fmla="*/ 0 w 397"/>
                <a:gd name="T1" fmla="*/ 199 h 255"/>
                <a:gd name="T2" fmla="*/ 0 w 397"/>
                <a:gd name="T3" fmla="*/ 85 h 255"/>
                <a:gd name="T4" fmla="*/ 198 w 397"/>
                <a:gd name="T5" fmla="*/ 85 h 255"/>
                <a:gd name="T6" fmla="*/ 368 w 397"/>
                <a:gd name="T7" fmla="*/ 0 h 255"/>
                <a:gd name="T8" fmla="*/ 397 w 397"/>
                <a:gd name="T9" fmla="*/ 57 h 255"/>
                <a:gd name="T10" fmla="*/ 397 w 397"/>
                <a:gd name="T11" fmla="*/ 114 h 255"/>
                <a:gd name="T12" fmla="*/ 340 w 397"/>
                <a:gd name="T13" fmla="*/ 85 h 255"/>
                <a:gd name="T14" fmla="*/ 255 w 397"/>
                <a:gd name="T15" fmla="*/ 142 h 255"/>
                <a:gd name="T16" fmla="*/ 227 w 397"/>
                <a:gd name="T17" fmla="*/ 114 h 255"/>
                <a:gd name="T18" fmla="*/ 170 w 397"/>
                <a:gd name="T19" fmla="*/ 170 h 255"/>
                <a:gd name="T20" fmla="*/ 170 w 397"/>
                <a:gd name="T21" fmla="*/ 227 h 255"/>
                <a:gd name="T22" fmla="*/ 85 w 397"/>
                <a:gd name="T23" fmla="*/ 255 h 255"/>
                <a:gd name="T24" fmla="*/ 0 w 397"/>
                <a:gd name="T25" fmla="*/ 1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55">
                  <a:moveTo>
                    <a:pt x="0" y="199"/>
                  </a:moveTo>
                  <a:lnTo>
                    <a:pt x="0" y="85"/>
                  </a:lnTo>
                  <a:lnTo>
                    <a:pt x="198" y="85"/>
                  </a:lnTo>
                  <a:lnTo>
                    <a:pt x="368" y="0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340" y="85"/>
                  </a:lnTo>
                  <a:lnTo>
                    <a:pt x="255" y="142"/>
                  </a:lnTo>
                  <a:lnTo>
                    <a:pt x="227" y="114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85" y="255"/>
                  </a:lnTo>
                  <a:lnTo>
                    <a:pt x="0" y="19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1" name="Freeform 721"/>
            <p:cNvSpPr>
              <a:spLocks/>
            </p:cNvSpPr>
            <p:nvPr/>
          </p:nvSpPr>
          <p:spPr bwMode="auto">
            <a:xfrm>
              <a:off x="885" y="1663"/>
              <a:ext cx="1900" cy="992"/>
            </a:xfrm>
            <a:custGeom>
              <a:avLst/>
              <a:gdLst>
                <a:gd name="T0" fmla="*/ 0 w 1900"/>
                <a:gd name="T1" fmla="*/ 284 h 992"/>
                <a:gd name="T2" fmla="*/ 142 w 1900"/>
                <a:gd name="T3" fmla="*/ 170 h 992"/>
                <a:gd name="T4" fmla="*/ 199 w 1900"/>
                <a:gd name="T5" fmla="*/ 85 h 992"/>
                <a:gd name="T6" fmla="*/ 340 w 1900"/>
                <a:gd name="T7" fmla="*/ 85 h 992"/>
                <a:gd name="T8" fmla="*/ 397 w 1900"/>
                <a:gd name="T9" fmla="*/ 170 h 992"/>
                <a:gd name="T10" fmla="*/ 652 w 1900"/>
                <a:gd name="T11" fmla="*/ 114 h 992"/>
                <a:gd name="T12" fmla="*/ 822 w 1900"/>
                <a:gd name="T13" fmla="*/ 170 h 992"/>
                <a:gd name="T14" fmla="*/ 936 w 1900"/>
                <a:gd name="T15" fmla="*/ 227 h 992"/>
                <a:gd name="T16" fmla="*/ 1021 w 1900"/>
                <a:gd name="T17" fmla="*/ 369 h 992"/>
                <a:gd name="T18" fmla="*/ 1191 w 1900"/>
                <a:gd name="T19" fmla="*/ 340 h 992"/>
                <a:gd name="T20" fmla="*/ 1248 w 1900"/>
                <a:gd name="T21" fmla="*/ 284 h 992"/>
                <a:gd name="T22" fmla="*/ 1276 w 1900"/>
                <a:gd name="T23" fmla="*/ 397 h 992"/>
                <a:gd name="T24" fmla="*/ 1333 w 1900"/>
                <a:gd name="T25" fmla="*/ 284 h 992"/>
                <a:gd name="T26" fmla="*/ 1446 w 1900"/>
                <a:gd name="T27" fmla="*/ 340 h 992"/>
                <a:gd name="T28" fmla="*/ 1644 w 1900"/>
                <a:gd name="T29" fmla="*/ 312 h 992"/>
                <a:gd name="T30" fmla="*/ 1701 w 1900"/>
                <a:gd name="T31" fmla="*/ 425 h 992"/>
                <a:gd name="T32" fmla="*/ 1815 w 1900"/>
                <a:gd name="T33" fmla="*/ 454 h 992"/>
                <a:gd name="T34" fmla="*/ 1900 w 1900"/>
                <a:gd name="T35" fmla="*/ 482 h 992"/>
                <a:gd name="T36" fmla="*/ 1900 w 1900"/>
                <a:gd name="T37" fmla="*/ 624 h 992"/>
                <a:gd name="T38" fmla="*/ 1843 w 1900"/>
                <a:gd name="T39" fmla="*/ 652 h 992"/>
                <a:gd name="T40" fmla="*/ 1730 w 1900"/>
                <a:gd name="T41" fmla="*/ 709 h 992"/>
                <a:gd name="T42" fmla="*/ 1616 w 1900"/>
                <a:gd name="T43" fmla="*/ 567 h 992"/>
                <a:gd name="T44" fmla="*/ 1503 w 1900"/>
                <a:gd name="T45" fmla="*/ 709 h 992"/>
                <a:gd name="T46" fmla="*/ 1418 w 1900"/>
                <a:gd name="T47" fmla="*/ 766 h 992"/>
                <a:gd name="T48" fmla="*/ 1333 w 1900"/>
                <a:gd name="T49" fmla="*/ 851 h 992"/>
                <a:gd name="T50" fmla="*/ 1248 w 1900"/>
                <a:gd name="T51" fmla="*/ 851 h 992"/>
                <a:gd name="T52" fmla="*/ 1077 w 1900"/>
                <a:gd name="T53" fmla="*/ 992 h 992"/>
                <a:gd name="T54" fmla="*/ 1021 w 1900"/>
                <a:gd name="T55" fmla="*/ 964 h 992"/>
                <a:gd name="T56" fmla="*/ 794 w 1900"/>
                <a:gd name="T57" fmla="*/ 992 h 992"/>
                <a:gd name="T58" fmla="*/ 709 w 1900"/>
                <a:gd name="T59" fmla="*/ 879 h 992"/>
                <a:gd name="T60" fmla="*/ 624 w 1900"/>
                <a:gd name="T61" fmla="*/ 822 h 992"/>
                <a:gd name="T62" fmla="*/ 482 w 1900"/>
                <a:gd name="T63" fmla="*/ 737 h 992"/>
                <a:gd name="T64" fmla="*/ 425 w 1900"/>
                <a:gd name="T65" fmla="*/ 652 h 992"/>
                <a:gd name="T66" fmla="*/ 340 w 1900"/>
                <a:gd name="T67" fmla="*/ 539 h 992"/>
                <a:gd name="T68" fmla="*/ 255 w 1900"/>
                <a:gd name="T69" fmla="*/ 425 h 992"/>
                <a:gd name="T70" fmla="*/ 482 w 1900"/>
                <a:gd name="T71" fmla="*/ 397 h 992"/>
                <a:gd name="T72" fmla="*/ 454 w 1900"/>
                <a:gd name="T73" fmla="*/ 312 h 992"/>
                <a:gd name="T74" fmla="*/ 397 w 1900"/>
                <a:gd name="T75" fmla="*/ 227 h 992"/>
                <a:gd name="T76" fmla="*/ 227 w 1900"/>
                <a:gd name="T77" fmla="*/ 255 h 992"/>
                <a:gd name="T78" fmla="*/ 114 w 1900"/>
                <a:gd name="T79" fmla="*/ 199 h 992"/>
                <a:gd name="T80" fmla="*/ 114 w 1900"/>
                <a:gd name="T81" fmla="*/ 25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0" h="992">
                  <a:moveTo>
                    <a:pt x="114" y="312"/>
                  </a:moveTo>
                  <a:lnTo>
                    <a:pt x="0" y="284"/>
                  </a:lnTo>
                  <a:lnTo>
                    <a:pt x="29" y="199"/>
                  </a:lnTo>
                  <a:lnTo>
                    <a:pt x="142" y="170"/>
                  </a:lnTo>
                  <a:lnTo>
                    <a:pt x="142" y="85"/>
                  </a:lnTo>
                  <a:lnTo>
                    <a:pt x="199" y="85"/>
                  </a:lnTo>
                  <a:lnTo>
                    <a:pt x="199" y="0"/>
                  </a:lnTo>
                  <a:lnTo>
                    <a:pt x="340" y="85"/>
                  </a:lnTo>
                  <a:lnTo>
                    <a:pt x="340" y="142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652" y="114"/>
                  </a:lnTo>
                  <a:lnTo>
                    <a:pt x="794" y="142"/>
                  </a:lnTo>
                  <a:lnTo>
                    <a:pt x="822" y="170"/>
                  </a:lnTo>
                  <a:lnTo>
                    <a:pt x="907" y="142"/>
                  </a:lnTo>
                  <a:lnTo>
                    <a:pt x="936" y="227"/>
                  </a:lnTo>
                  <a:lnTo>
                    <a:pt x="964" y="312"/>
                  </a:lnTo>
                  <a:lnTo>
                    <a:pt x="1021" y="369"/>
                  </a:lnTo>
                  <a:lnTo>
                    <a:pt x="1106" y="369"/>
                  </a:lnTo>
                  <a:lnTo>
                    <a:pt x="1191" y="340"/>
                  </a:lnTo>
                  <a:lnTo>
                    <a:pt x="1219" y="255"/>
                  </a:lnTo>
                  <a:lnTo>
                    <a:pt x="1248" y="284"/>
                  </a:lnTo>
                  <a:lnTo>
                    <a:pt x="1248" y="369"/>
                  </a:lnTo>
                  <a:lnTo>
                    <a:pt x="1276" y="397"/>
                  </a:lnTo>
                  <a:lnTo>
                    <a:pt x="1333" y="369"/>
                  </a:lnTo>
                  <a:lnTo>
                    <a:pt x="1333" y="284"/>
                  </a:lnTo>
                  <a:lnTo>
                    <a:pt x="1389" y="284"/>
                  </a:lnTo>
                  <a:lnTo>
                    <a:pt x="1446" y="340"/>
                  </a:lnTo>
                  <a:lnTo>
                    <a:pt x="1559" y="284"/>
                  </a:lnTo>
                  <a:lnTo>
                    <a:pt x="1644" y="312"/>
                  </a:lnTo>
                  <a:lnTo>
                    <a:pt x="1644" y="397"/>
                  </a:lnTo>
                  <a:lnTo>
                    <a:pt x="1701" y="425"/>
                  </a:lnTo>
                  <a:lnTo>
                    <a:pt x="1758" y="397"/>
                  </a:lnTo>
                  <a:lnTo>
                    <a:pt x="1815" y="454"/>
                  </a:lnTo>
                  <a:lnTo>
                    <a:pt x="1871" y="454"/>
                  </a:lnTo>
                  <a:lnTo>
                    <a:pt x="1900" y="482"/>
                  </a:lnTo>
                  <a:lnTo>
                    <a:pt x="1871" y="567"/>
                  </a:lnTo>
                  <a:lnTo>
                    <a:pt x="1900" y="624"/>
                  </a:lnTo>
                  <a:lnTo>
                    <a:pt x="1871" y="681"/>
                  </a:lnTo>
                  <a:lnTo>
                    <a:pt x="1843" y="652"/>
                  </a:lnTo>
                  <a:lnTo>
                    <a:pt x="1758" y="652"/>
                  </a:lnTo>
                  <a:lnTo>
                    <a:pt x="1730" y="709"/>
                  </a:lnTo>
                  <a:lnTo>
                    <a:pt x="1701" y="709"/>
                  </a:lnTo>
                  <a:lnTo>
                    <a:pt x="1616" y="567"/>
                  </a:lnTo>
                  <a:lnTo>
                    <a:pt x="1531" y="624"/>
                  </a:lnTo>
                  <a:lnTo>
                    <a:pt x="1503" y="709"/>
                  </a:lnTo>
                  <a:lnTo>
                    <a:pt x="1446" y="681"/>
                  </a:lnTo>
                  <a:lnTo>
                    <a:pt x="1418" y="766"/>
                  </a:lnTo>
                  <a:lnTo>
                    <a:pt x="1361" y="822"/>
                  </a:lnTo>
                  <a:lnTo>
                    <a:pt x="1333" y="851"/>
                  </a:lnTo>
                  <a:lnTo>
                    <a:pt x="1276" y="879"/>
                  </a:lnTo>
                  <a:lnTo>
                    <a:pt x="1248" y="851"/>
                  </a:lnTo>
                  <a:lnTo>
                    <a:pt x="1163" y="879"/>
                  </a:lnTo>
                  <a:lnTo>
                    <a:pt x="1077" y="992"/>
                  </a:lnTo>
                  <a:lnTo>
                    <a:pt x="1049" y="992"/>
                  </a:lnTo>
                  <a:lnTo>
                    <a:pt x="1021" y="964"/>
                  </a:lnTo>
                  <a:lnTo>
                    <a:pt x="936" y="936"/>
                  </a:lnTo>
                  <a:lnTo>
                    <a:pt x="794" y="992"/>
                  </a:lnTo>
                  <a:lnTo>
                    <a:pt x="709" y="936"/>
                  </a:lnTo>
                  <a:lnTo>
                    <a:pt x="709" y="879"/>
                  </a:lnTo>
                  <a:lnTo>
                    <a:pt x="681" y="822"/>
                  </a:lnTo>
                  <a:lnTo>
                    <a:pt x="624" y="822"/>
                  </a:lnTo>
                  <a:lnTo>
                    <a:pt x="596" y="766"/>
                  </a:lnTo>
                  <a:lnTo>
                    <a:pt x="482" y="737"/>
                  </a:lnTo>
                  <a:lnTo>
                    <a:pt x="454" y="652"/>
                  </a:lnTo>
                  <a:lnTo>
                    <a:pt x="425" y="652"/>
                  </a:lnTo>
                  <a:lnTo>
                    <a:pt x="369" y="539"/>
                  </a:lnTo>
                  <a:lnTo>
                    <a:pt x="340" y="539"/>
                  </a:lnTo>
                  <a:lnTo>
                    <a:pt x="340" y="482"/>
                  </a:lnTo>
                  <a:lnTo>
                    <a:pt x="255" y="425"/>
                  </a:lnTo>
                  <a:lnTo>
                    <a:pt x="312" y="369"/>
                  </a:lnTo>
                  <a:lnTo>
                    <a:pt x="482" y="397"/>
                  </a:lnTo>
                  <a:lnTo>
                    <a:pt x="482" y="340"/>
                  </a:lnTo>
                  <a:lnTo>
                    <a:pt x="454" y="312"/>
                  </a:lnTo>
                  <a:lnTo>
                    <a:pt x="425" y="284"/>
                  </a:lnTo>
                  <a:lnTo>
                    <a:pt x="397" y="227"/>
                  </a:lnTo>
                  <a:lnTo>
                    <a:pt x="340" y="255"/>
                  </a:lnTo>
                  <a:lnTo>
                    <a:pt x="227" y="255"/>
                  </a:lnTo>
                  <a:lnTo>
                    <a:pt x="199" y="199"/>
                  </a:lnTo>
                  <a:lnTo>
                    <a:pt x="114" y="199"/>
                  </a:lnTo>
                  <a:lnTo>
                    <a:pt x="85" y="227"/>
                  </a:lnTo>
                  <a:lnTo>
                    <a:pt x="114" y="255"/>
                  </a:lnTo>
                  <a:lnTo>
                    <a:pt x="114" y="31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2" name="Freeform 722"/>
            <p:cNvSpPr>
              <a:spLocks/>
            </p:cNvSpPr>
            <p:nvPr/>
          </p:nvSpPr>
          <p:spPr bwMode="auto">
            <a:xfrm>
              <a:off x="488" y="2032"/>
              <a:ext cx="199" cy="198"/>
            </a:xfrm>
            <a:custGeom>
              <a:avLst/>
              <a:gdLst>
                <a:gd name="T0" fmla="*/ 114 w 199"/>
                <a:gd name="T1" fmla="*/ 0 h 198"/>
                <a:gd name="T2" fmla="*/ 170 w 199"/>
                <a:gd name="T3" fmla="*/ 0 h 198"/>
                <a:gd name="T4" fmla="*/ 199 w 199"/>
                <a:gd name="T5" fmla="*/ 56 h 198"/>
                <a:gd name="T6" fmla="*/ 170 w 199"/>
                <a:gd name="T7" fmla="*/ 113 h 198"/>
                <a:gd name="T8" fmla="*/ 85 w 199"/>
                <a:gd name="T9" fmla="*/ 142 h 198"/>
                <a:gd name="T10" fmla="*/ 57 w 199"/>
                <a:gd name="T11" fmla="*/ 198 h 198"/>
                <a:gd name="T12" fmla="*/ 0 w 199"/>
                <a:gd name="T13" fmla="*/ 198 h 198"/>
                <a:gd name="T14" fmla="*/ 0 w 199"/>
                <a:gd name="T15" fmla="*/ 113 h 198"/>
                <a:gd name="T16" fmla="*/ 85 w 199"/>
                <a:gd name="T17" fmla="*/ 85 h 198"/>
                <a:gd name="T18" fmla="*/ 142 w 199"/>
                <a:gd name="T19" fmla="*/ 56 h 198"/>
                <a:gd name="T20" fmla="*/ 114 w 199"/>
                <a:gd name="T2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98">
                  <a:moveTo>
                    <a:pt x="114" y="0"/>
                  </a:moveTo>
                  <a:lnTo>
                    <a:pt x="170" y="0"/>
                  </a:lnTo>
                  <a:lnTo>
                    <a:pt x="199" y="56"/>
                  </a:lnTo>
                  <a:lnTo>
                    <a:pt x="170" y="113"/>
                  </a:lnTo>
                  <a:lnTo>
                    <a:pt x="85" y="142"/>
                  </a:lnTo>
                  <a:lnTo>
                    <a:pt x="57" y="198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85"/>
                  </a:lnTo>
                  <a:lnTo>
                    <a:pt x="142" y="56"/>
                  </a:lnTo>
                  <a:lnTo>
                    <a:pt x="11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5" name="Freeform 745"/>
            <p:cNvSpPr>
              <a:spLocks/>
            </p:cNvSpPr>
            <p:nvPr/>
          </p:nvSpPr>
          <p:spPr bwMode="auto">
            <a:xfrm>
              <a:off x="1566" y="2230"/>
              <a:ext cx="1502" cy="1389"/>
            </a:xfrm>
            <a:custGeom>
              <a:avLst/>
              <a:gdLst>
                <a:gd name="T0" fmla="*/ 1162 w 1502"/>
                <a:gd name="T1" fmla="*/ 85 h 1389"/>
                <a:gd name="T2" fmla="*/ 1049 w 1502"/>
                <a:gd name="T3" fmla="*/ 142 h 1389"/>
                <a:gd name="T4" fmla="*/ 935 w 1502"/>
                <a:gd name="T5" fmla="*/ 0 h 1389"/>
                <a:gd name="T6" fmla="*/ 822 w 1502"/>
                <a:gd name="T7" fmla="*/ 142 h 1389"/>
                <a:gd name="T8" fmla="*/ 737 w 1502"/>
                <a:gd name="T9" fmla="*/ 199 h 1389"/>
                <a:gd name="T10" fmla="*/ 595 w 1502"/>
                <a:gd name="T11" fmla="*/ 312 h 1389"/>
                <a:gd name="T12" fmla="*/ 482 w 1502"/>
                <a:gd name="T13" fmla="*/ 312 h 1389"/>
                <a:gd name="T14" fmla="*/ 368 w 1502"/>
                <a:gd name="T15" fmla="*/ 596 h 1389"/>
                <a:gd name="T16" fmla="*/ 113 w 1502"/>
                <a:gd name="T17" fmla="*/ 709 h 1389"/>
                <a:gd name="T18" fmla="*/ 85 w 1502"/>
                <a:gd name="T19" fmla="*/ 879 h 1389"/>
                <a:gd name="T20" fmla="*/ 170 w 1502"/>
                <a:gd name="T21" fmla="*/ 964 h 1389"/>
                <a:gd name="T22" fmla="*/ 85 w 1502"/>
                <a:gd name="T23" fmla="*/ 936 h 1389"/>
                <a:gd name="T24" fmla="*/ 56 w 1502"/>
                <a:gd name="T25" fmla="*/ 1021 h 1389"/>
                <a:gd name="T26" fmla="*/ 28 w 1502"/>
                <a:gd name="T27" fmla="*/ 1134 h 1389"/>
                <a:gd name="T28" fmla="*/ 113 w 1502"/>
                <a:gd name="T29" fmla="*/ 1248 h 1389"/>
                <a:gd name="T30" fmla="*/ 141 w 1502"/>
                <a:gd name="T31" fmla="*/ 1304 h 1389"/>
                <a:gd name="T32" fmla="*/ 396 w 1502"/>
                <a:gd name="T33" fmla="*/ 1333 h 1389"/>
                <a:gd name="T34" fmla="*/ 510 w 1502"/>
                <a:gd name="T35" fmla="*/ 1191 h 1389"/>
                <a:gd name="T36" fmla="*/ 623 w 1502"/>
                <a:gd name="T37" fmla="*/ 1191 h 1389"/>
                <a:gd name="T38" fmla="*/ 737 w 1502"/>
                <a:gd name="T39" fmla="*/ 1077 h 1389"/>
                <a:gd name="T40" fmla="*/ 850 w 1502"/>
                <a:gd name="T41" fmla="*/ 1077 h 1389"/>
                <a:gd name="T42" fmla="*/ 963 w 1502"/>
                <a:gd name="T43" fmla="*/ 936 h 1389"/>
                <a:gd name="T44" fmla="*/ 1105 w 1502"/>
                <a:gd name="T45" fmla="*/ 992 h 1389"/>
                <a:gd name="T46" fmla="*/ 1162 w 1502"/>
                <a:gd name="T47" fmla="*/ 1049 h 1389"/>
                <a:gd name="T48" fmla="*/ 1304 w 1502"/>
                <a:gd name="T49" fmla="*/ 1106 h 1389"/>
                <a:gd name="T50" fmla="*/ 1332 w 1502"/>
                <a:gd name="T51" fmla="*/ 1021 h 1389"/>
                <a:gd name="T52" fmla="*/ 1474 w 1502"/>
                <a:gd name="T53" fmla="*/ 851 h 1389"/>
                <a:gd name="T54" fmla="*/ 1502 w 1502"/>
                <a:gd name="T55" fmla="*/ 709 h 1389"/>
                <a:gd name="T56" fmla="*/ 1474 w 1502"/>
                <a:gd name="T57" fmla="*/ 539 h 1389"/>
                <a:gd name="T58" fmla="*/ 1474 w 1502"/>
                <a:gd name="T59" fmla="*/ 425 h 1389"/>
                <a:gd name="T60" fmla="*/ 1417 w 1502"/>
                <a:gd name="T61" fmla="*/ 397 h 1389"/>
                <a:gd name="T62" fmla="*/ 1360 w 1502"/>
                <a:gd name="T63" fmla="*/ 227 h 1389"/>
                <a:gd name="T64" fmla="*/ 1219 w 1502"/>
                <a:gd name="T65" fmla="*/ 199 h 1389"/>
                <a:gd name="T66" fmla="*/ 1190 w 1502"/>
                <a:gd name="T67" fmla="*/ 114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02" h="1389">
                  <a:moveTo>
                    <a:pt x="1190" y="114"/>
                  </a:moveTo>
                  <a:lnTo>
                    <a:pt x="1162" y="85"/>
                  </a:lnTo>
                  <a:lnTo>
                    <a:pt x="1077" y="85"/>
                  </a:lnTo>
                  <a:lnTo>
                    <a:pt x="1049" y="142"/>
                  </a:lnTo>
                  <a:lnTo>
                    <a:pt x="1020" y="142"/>
                  </a:lnTo>
                  <a:lnTo>
                    <a:pt x="935" y="0"/>
                  </a:lnTo>
                  <a:lnTo>
                    <a:pt x="850" y="57"/>
                  </a:lnTo>
                  <a:lnTo>
                    <a:pt x="822" y="142"/>
                  </a:lnTo>
                  <a:lnTo>
                    <a:pt x="765" y="114"/>
                  </a:lnTo>
                  <a:lnTo>
                    <a:pt x="737" y="199"/>
                  </a:lnTo>
                  <a:lnTo>
                    <a:pt x="652" y="284"/>
                  </a:lnTo>
                  <a:lnTo>
                    <a:pt x="595" y="312"/>
                  </a:lnTo>
                  <a:lnTo>
                    <a:pt x="567" y="284"/>
                  </a:lnTo>
                  <a:lnTo>
                    <a:pt x="482" y="312"/>
                  </a:lnTo>
                  <a:lnTo>
                    <a:pt x="396" y="425"/>
                  </a:lnTo>
                  <a:lnTo>
                    <a:pt x="368" y="596"/>
                  </a:lnTo>
                  <a:lnTo>
                    <a:pt x="311" y="567"/>
                  </a:lnTo>
                  <a:lnTo>
                    <a:pt x="113" y="709"/>
                  </a:lnTo>
                  <a:lnTo>
                    <a:pt x="141" y="766"/>
                  </a:lnTo>
                  <a:lnTo>
                    <a:pt x="85" y="879"/>
                  </a:lnTo>
                  <a:lnTo>
                    <a:pt x="141" y="879"/>
                  </a:lnTo>
                  <a:lnTo>
                    <a:pt x="170" y="964"/>
                  </a:lnTo>
                  <a:lnTo>
                    <a:pt x="141" y="992"/>
                  </a:lnTo>
                  <a:lnTo>
                    <a:pt x="85" y="936"/>
                  </a:lnTo>
                  <a:lnTo>
                    <a:pt x="28" y="936"/>
                  </a:lnTo>
                  <a:lnTo>
                    <a:pt x="56" y="1021"/>
                  </a:lnTo>
                  <a:lnTo>
                    <a:pt x="0" y="1049"/>
                  </a:lnTo>
                  <a:lnTo>
                    <a:pt x="28" y="1134"/>
                  </a:lnTo>
                  <a:lnTo>
                    <a:pt x="113" y="1191"/>
                  </a:lnTo>
                  <a:lnTo>
                    <a:pt x="113" y="1248"/>
                  </a:lnTo>
                  <a:lnTo>
                    <a:pt x="170" y="1276"/>
                  </a:lnTo>
                  <a:lnTo>
                    <a:pt x="141" y="1304"/>
                  </a:lnTo>
                  <a:lnTo>
                    <a:pt x="226" y="1389"/>
                  </a:lnTo>
                  <a:lnTo>
                    <a:pt x="396" y="1333"/>
                  </a:lnTo>
                  <a:lnTo>
                    <a:pt x="453" y="1219"/>
                  </a:lnTo>
                  <a:lnTo>
                    <a:pt x="510" y="1191"/>
                  </a:lnTo>
                  <a:lnTo>
                    <a:pt x="595" y="1248"/>
                  </a:lnTo>
                  <a:lnTo>
                    <a:pt x="623" y="1191"/>
                  </a:lnTo>
                  <a:lnTo>
                    <a:pt x="708" y="1163"/>
                  </a:lnTo>
                  <a:lnTo>
                    <a:pt x="737" y="1077"/>
                  </a:lnTo>
                  <a:lnTo>
                    <a:pt x="822" y="1049"/>
                  </a:lnTo>
                  <a:lnTo>
                    <a:pt x="850" y="1077"/>
                  </a:lnTo>
                  <a:lnTo>
                    <a:pt x="907" y="1077"/>
                  </a:lnTo>
                  <a:lnTo>
                    <a:pt x="963" y="936"/>
                  </a:lnTo>
                  <a:lnTo>
                    <a:pt x="1077" y="936"/>
                  </a:lnTo>
                  <a:lnTo>
                    <a:pt x="1105" y="992"/>
                  </a:lnTo>
                  <a:lnTo>
                    <a:pt x="1105" y="1021"/>
                  </a:lnTo>
                  <a:lnTo>
                    <a:pt x="1162" y="1049"/>
                  </a:lnTo>
                  <a:lnTo>
                    <a:pt x="1219" y="1106"/>
                  </a:lnTo>
                  <a:lnTo>
                    <a:pt x="1304" y="1106"/>
                  </a:lnTo>
                  <a:lnTo>
                    <a:pt x="1360" y="1049"/>
                  </a:lnTo>
                  <a:lnTo>
                    <a:pt x="1332" y="1021"/>
                  </a:lnTo>
                  <a:lnTo>
                    <a:pt x="1417" y="851"/>
                  </a:lnTo>
                  <a:lnTo>
                    <a:pt x="1474" y="851"/>
                  </a:lnTo>
                  <a:lnTo>
                    <a:pt x="1417" y="766"/>
                  </a:lnTo>
                  <a:lnTo>
                    <a:pt x="1502" y="709"/>
                  </a:lnTo>
                  <a:lnTo>
                    <a:pt x="1445" y="652"/>
                  </a:lnTo>
                  <a:lnTo>
                    <a:pt x="1474" y="539"/>
                  </a:lnTo>
                  <a:lnTo>
                    <a:pt x="1445" y="482"/>
                  </a:lnTo>
                  <a:lnTo>
                    <a:pt x="1474" y="425"/>
                  </a:lnTo>
                  <a:lnTo>
                    <a:pt x="1445" y="369"/>
                  </a:lnTo>
                  <a:lnTo>
                    <a:pt x="1417" y="397"/>
                  </a:lnTo>
                  <a:lnTo>
                    <a:pt x="1360" y="312"/>
                  </a:lnTo>
                  <a:lnTo>
                    <a:pt x="1360" y="227"/>
                  </a:lnTo>
                  <a:lnTo>
                    <a:pt x="1304" y="142"/>
                  </a:lnTo>
                  <a:lnTo>
                    <a:pt x="1219" y="199"/>
                  </a:lnTo>
                  <a:lnTo>
                    <a:pt x="1162" y="170"/>
                  </a:lnTo>
                  <a:lnTo>
                    <a:pt x="1190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6" name="Freeform 746"/>
            <p:cNvSpPr>
              <a:spLocks/>
            </p:cNvSpPr>
            <p:nvPr/>
          </p:nvSpPr>
          <p:spPr bwMode="auto">
            <a:xfrm>
              <a:off x="570" y="2060"/>
              <a:ext cx="1389" cy="2503"/>
            </a:xfrm>
            <a:custGeom>
              <a:avLst/>
              <a:gdLst>
                <a:gd name="T0" fmla="*/ 655 w 1389"/>
                <a:gd name="T1" fmla="*/ 85 h 2503"/>
                <a:gd name="T2" fmla="*/ 687 w 1389"/>
                <a:gd name="T3" fmla="*/ 139 h 2503"/>
                <a:gd name="T4" fmla="*/ 765 w 1389"/>
                <a:gd name="T5" fmla="*/ 250 h 2503"/>
                <a:gd name="T6" fmla="*/ 911 w 1389"/>
                <a:gd name="T7" fmla="*/ 369 h 2503"/>
                <a:gd name="T8" fmla="*/ 996 w 1389"/>
                <a:gd name="T9" fmla="*/ 425 h 2503"/>
                <a:gd name="T10" fmla="*/ 1024 w 1389"/>
                <a:gd name="T11" fmla="*/ 539 h 2503"/>
                <a:gd name="T12" fmla="*/ 1251 w 1389"/>
                <a:gd name="T13" fmla="*/ 535 h 2503"/>
                <a:gd name="T14" fmla="*/ 1364 w 1389"/>
                <a:gd name="T15" fmla="*/ 595 h 2503"/>
                <a:gd name="T16" fmla="*/ 1364 w 1389"/>
                <a:gd name="T17" fmla="*/ 766 h 2503"/>
                <a:gd name="T18" fmla="*/ 1109 w 1389"/>
                <a:gd name="T19" fmla="*/ 879 h 2503"/>
                <a:gd name="T20" fmla="*/ 1081 w 1389"/>
                <a:gd name="T21" fmla="*/ 1049 h 2503"/>
                <a:gd name="T22" fmla="*/ 1166 w 1389"/>
                <a:gd name="T23" fmla="*/ 1134 h 2503"/>
                <a:gd name="T24" fmla="*/ 1081 w 1389"/>
                <a:gd name="T25" fmla="*/ 1106 h 2503"/>
                <a:gd name="T26" fmla="*/ 1052 w 1389"/>
                <a:gd name="T27" fmla="*/ 1191 h 2503"/>
                <a:gd name="T28" fmla="*/ 1024 w 1389"/>
                <a:gd name="T29" fmla="*/ 1304 h 2503"/>
                <a:gd name="T30" fmla="*/ 1109 w 1389"/>
                <a:gd name="T31" fmla="*/ 1418 h 2503"/>
                <a:gd name="T32" fmla="*/ 1137 w 1389"/>
                <a:gd name="T33" fmla="*/ 1474 h 2503"/>
                <a:gd name="T34" fmla="*/ 1137 w 1389"/>
                <a:gd name="T35" fmla="*/ 1616 h 2503"/>
                <a:gd name="T36" fmla="*/ 1052 w 1389"/>
                <a:gd name="T37" fmla="*/ 1616 h 2503"/>
                <a:gd name="T38" fmla="*/ 1024 w 1389"/>
                <a:gd name="T39" fmla="*/ 1673 h 2503"/>
                <a:gd name="T40" fmla="*/ 967 w 1389"/>
                <a:gd name="T41" fmla="*/ 1701 h 2503"/>
                <a:gd name="T42" fmla="*/ 854 w 1389"/>
                <a:gd name="T43" fmla="*/ 1786 h 2503"/>
                <a:gd name="T44" fmla="*/ 769 w 1389"/>
                <a:gd name="T45" fmla="*/ 1758 h 2503"/>
                <a:gd name="T46" fmla="*/ 712 w 1389"/>
                <a:gd name="T47" fmla="*/ 1871 h 2503"/>
                <a:gd name="T48" fmla="*/ 684 w 1389"/>
                <a:gd name="T49" fmla="*/ 1985 h 2503"/>
                <a:gd name="T50" fmla="*/ 654 w 1389"/>
                <a:gd name="T51" fmla="*/ 1987 h 2503"/>
                <a:gd name="T52" fmla="*/ 344 w 1389"/>
                <a:gd name="T53" fmla="*/ 2325 h 2503"/>
                <a:gd name="T54" fmla="*/ 243 w 1389"/>
                <a:gd name="T55" fmla="*/ 2503 h 2503"/>
                <a:gd name="T56" fmla="*/ 183 w 1389"/>
                <a:gd name="T57" fmla="*/ 2455 h 2503"/>
                <a:gd name="T58" fmla="*/ 60 w 1389"/>
                <a:gd name="T59" fmla="*/ 2325 h 2503"/>
                <a:gd name="T60" fmla="*/ 202 w 1389"/>
                <a:gd name="T61" fmla="*/ 2325 h 2503"/>
                <a:gd name="T62" fmla="*/ 258 w 1389"/>
                <a:gd name="T63" fmla="*/ 2126 h 2503"/>
                <a:gd name="T64" fmla="*/ 258 w 1389"/>
                <a:gd name="T65" fmla="*/ 1985 h 2503"/>
                <a:gd name="T66" fmla="*/ 202 w 1389"/>
                <a:gd name="T67" fmla="*/ 1871 h 2503"/>
                <a:gd name="T68" fmla="*/ 258 w 1389"/>
                <a:gd name="T69" fmla="*/ 1701 h 2503"/>
                <a:gd name="T70" fmla="*/ 145 w 1389"/>
                <a:gd name="T71" fmla="*/ 1673 h 2503"/>
                <a:gd name="T72" fmla="*/ 88 w 1389"/>
                <a:gd name="T73" fmla="*/ 1531 h 2503"/>
                <a:gd name="T74" fmla="*/ 32 w 1389"/>
                <a:gd name="T75" fmla="*/ 1276 h 2503"/>
                <a:gd name="T76" fmla="*/ 117 w 1389"/>
                <a:gd name="T77" fmla="*/ 1219 h 2503"/>
                <a:gd name="T78" fmla="*/ 117 w 1389"/>
                <a:gd name="T79" fmla="*/ 1276 h 2503"/>
                <a:gd name="T80" fmla="*/ 173 w 1389"/>
                <a:gd name="T81" fmla="*/ 1162 h 2503"/>
                <a:gd name="T82" fmla="*/ 315 w 1389"/>
                <a:gd name="T83" fmla="*/ 1049 h 2503"/>
                <a:gd name="T84" fmla="*/ 344 w 1389"/>
                <a:gd name="T85" fmla="*/ 879 h 2503"/>
                <a:gd name="T86" fmla="*/ 315 w 1389"/>
                <a:gd name="T87" fmla="*/ 737 h 2503"/>
                <a:gd name="T88" fmla="*/ 173 w 1389"/>
                <a:gd name="T89" fmla="*/ 567 h 2503"/>
                <a:gd name="T90" fmla="*/ 88 w 1389"/>
                <a:gd name="T91" fmla="*/ 369 h 2503"/>
                <a:gd name="T92" fmla="*/ 145 w 1389"/>
                <a:gd name="T93" fmla="*/ 170 h 2503"/>
                <a:gd name="T94" fmla="*/ 287 w 1389"/>
                <a:gd name="T95" fmla="*/ 114 h 2503"/>
                <a:gd name="T96" fmla="*/ 344 w 1389"/>
                <a:gd name="T97" fmla="*/ 170 h 2503"/>
                <a:gd name="T98" fmla="*/ 514 w 1389"/>
                <a:gd name="T99" fmla="*/ 0 h 2503"/>
                <a:gd name="T100" fmla="*/ 570 w 1389"/>
                <a:gd name="T101" fmla="*/ 28 h 2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89" h="2503">
                  <a:moveTo>
                    <a:pt x="570" y="28"/>
                  </a:moveTo>
                  <a:lnTo>
                    <a:pt x="655" y="85"/>
                  </a:lnTo>
                  <a:lnTo>
                    <a:pt x="655" y="142"/>
                  </a:lnTo>
                  <a:lnTo>
                    <a:pt x="687" y="139"/>
                  </a:lnTo>
                  <a:lnTo>
                    <a:pt x="740" y="255"/>
                  </a:lnTo>
                  <a:lnTo>
                    <a:pt x="765" y="250"/>
                  </a:lnTo>
                  <a:lnTo>
                    <a:pt x="797" y="340"/>
                  </a:lnTo>
                  <a:lnTo>
                    <a:pt x="911" y="369"/>
                  </a:lnTo>
                  <a:lnTo>
                    <a:pt x="939" y="425"/>
                  </a:lnTo>
                  <a:lnTo>
                    <a:pt x="996" y="425"/>
                  </a:lnTo>
                  <a:lnTo>
                    <a:pt x="1024" y="482"/>
                  </a:lnTo>
                  <a:lnTo>
                    <a:pt x="1024" y="539"/>
                  </a:lnTo>
                  <a:lnTo>
                    <a:pt x="1109" y="595"/>
                  </a:lnTo>
                  <a:lnTo>
                    <a:pt x="1251" y="535"/>
                  </a:lnTo>
                  <a:lnTo>
                    <a:pt x="1336" y="567"/>
                  </a:lnTo>
                  <a:lnTo>
                    <a:pt x="1364" y="595"/>
                  </a:lnTo>
                  <a:lnTo>
                    <a:pt x="1389" y="592"/>
                  </a:lnTo>
                  <a:lnTo>
                    <a:pt x="1364" y="766"/>
                  </a:lnTo>
                  <a:lnTo>
                    <a:pt x="1307" y="737"/>
                  </a:lnTo>
                  <a:lnTo>
                    <a:pt x="1109" y="879"/>
                  </a:lnTo>
                  <a:lnTo>
                    <a:pt x="1137" y="936"/>
                  </a:lnTo>
                  <a:lnTo>
                    <a:pt x="1081" y="1049"/>
                  </a:lnTo>
                  <a:lnTo>
                    <a:pt x="1137" y="1049"/>
                  </a:lnTo>
                  <a:lnTo>
                    <a:pt x="1166" y="1134"/>
                  </a:lnTo>
                  <a:lnTo>
                    <a:pt x="1137" y="1162"/>
                  </a:lnTo>
                  <a:lnTo>
                    <a:pt x="1081" y="1106"/>
                  </a:lnTo>
                  <a:lnTo>
                    <a:pt x="1024" y="1106"/>
                  </a:lnTo>
                  <a:lnTo>
                    <a:pt x="1052" y="1191"/>
                  </a:lnTo>
                  <a:lnTo>
                    <a:pt x="996" y="1219"/>
                  </a:lnTo>
                  <a:lnTo>
                    <a:pt x="1024" y="1304"/>
                  </a:lnTo>
                  <a:lnTo>
                    <a:pt x="1109" y="1361"/>
                  </a:lnTo>
                  <a:lnTo>
                    <a:pt x="1109" y="1418"/>
                  </a:lnTo>
                  <a:lnTo>
                    <a:pt x="1166" y="1446"/>
                  </a:lnTo>
                  <a:lnTo>
                    <a:pt x="1137" y="1474"/>
                  </a:lnTo>
                  <a:lnTo>
                    <a:pt x="1109" y="1531"/>
                  </a:lnTo>
                  <a:lnTo>
                    <a:pt x="1137" y="1616"/>
                  </a:lnTo>
                  <a:lnTo>
                    <a:pt x="1109" y="1644"/>
                  </a:lnTo>
                  <a:lnTo>
                    <a:pt x="1052" y="1616"/>
                  </a:lnTo>
                  <a:lnTo>
                    <a:pt x="972" y="1645"/>
                  </a:lnTo>
                  <a:lnTo>
                    <a:pt x="1024" y="1673"/>
                  </a:lnTo>
                  <a:lnTo>
                    <a:pt x="1029" y="1696"/>
                  </a:lnTo>
                  <a:lnTo>
                    <a:pt x="967" y="1701"/>
                  </a:lnTo>
                  <a:lnTo>
                    <a:pt x="939" y="1814"/>
                  </a:lnTo>
                  <a:lnTo>
                    <a:pt x="854" y="1786"/>
                  </a:lnTo>
                  <a:lnTo>
                    <a:pt x="825" y="1673"/>
                  </a:lnTo>
                  <a:lnTo>
                    <a:pt x="769" y="1758"/>
                  </a:lnTo>
                  <a:lnTo>
                    <a:pt x="769" y="1814"/>
                  </a:lnTo>
                  <a:lnTo>
                    <a:pt x="712" y="1871"/>
                  </a:lnTo>
                  <a:lnTo>
                    <a:pt x="740" y="1928"/>
                  </a:lnTo>
                  <a:lnTo>
                    <a:pt x="684" y="1985"/>
                  </a:lnTo>
                  <a:lnTo>
                    <a:pt x="655" y="1928"/>
                  </a:lnTo>
                  <a:lnTo>
                    <a:pt x="654" y="1987"/>
                  </a:lnTo>
                  <a:lnTo>
                    <a:pt x="600" y="2092"/>
                  </a:lnTo>
                  <a:lnTo>
                    <a:pt x="344" y="2325"/>
                  </a:lnTo>
                  <a:lnTo>
                    <a:pt x="287" y="2495"/>
                  </a:lnTo>
                  <a:lnTo>
                    <a:pt x="243" y="2503"/>
                  </a:lnTo>
                  <a:lnTo>
                    <a:pt x="195" y="2494"/>
                  </a:lnTo>
                  <a:lnTo>
                    <a:pt x="183" y="2455"/>
                  </a:lnTo>
                  <a:lnTo>
                    <a:pt x="173" y="2410"/>
                  </a:lnTo>
                  <a:lnTo>
                    <a:pt x="60" y="2325"/>
                  </a:lnTo>
                  <a:lnTo>
                    <a:pt x="88" y="2296"/>
                  </a:lnTo>
                  <a:lnTo>
                    <a:pt x="202" y="2325"/>
                  </a:lnTo>
                  <a:lnTo>
                    <a:pt x="258" y="2268"/>
                  </a:lnTo>
                  <a:lnTo>
                    <a:pt x="258" y="2126"/>
                  </a:lnTo>
                  <a:lnTo>
                    <a:pt x="202" y="2070"/>
                  </a:lnTo>
                  <a:lnTo>
                    <a:pt x="258" y="1985"/>
                  </a:lnTo>
                  <a:lnTo>
                    <a:pt x="258" y="1900"/>
                  </a:lnTo>
                  <a:lnTo>
                    <a:pt x="202" y="1871"/>
                  </a:lnTo>
                  <a:lnTo>
                    <a:pt x="258" y="1786"/>
                  </a:lnTo>
                  <a:lnTo>
                    <a:pt x="258" y="1701"/>
                  </a:lnTo>
                  <a:lnTo>
                    <a:pt x="202" y="1644"/>
                  </a:lnTo>
                  <a:lnTo>
                    <a:pt x="145" y="1673"/>
                  </a:lnTo>
                  <a:lnTo>
                    <a:pt x="88" y="1616"/>
                  </a:lnTo>
                  <a:lnTo>
                    <a:pt x="88" y="1531"/>
                  </a:lnTo>
                  <a:lnTo>
                    <a:pt x="0" y="1441"/>
                  </a:lnTo>
                  <a:lnTo>
                    <a:pt x="32" y="1276"/>
                  </a:lnTo>
                  <a:lnTo>
                    <a:pt x="81" y="1273"/>
                  </a:lnTo>
                  <a:lnTo>
                    <a:pt x="117" y="1219"/>
                  </a:lnTo>
                  <a:lnTo>
                    <a:pt x="141" y="1234"/>
                  </a:lnTo>
                  <a:lnTo>
                    <a:pt x="117" y="1276"/>
                  </a:lnTo>
                  <a:lnTo>
                    <a:pt x="202" y="1247"/>
                  </a:lnTo>
                  <a:lnTo>
                    <a:pt x="173" y="1162"/>
                  </a:lnTo>
                  <a:lnTo>
                    <a:pt x="287" y="1106"/>
                  </a:lnTo>
                  <a:lnTo>
                    <a:pt x="315" y="1049"/>
                  </a:lnTo>
                  <a:lnTo>
                    <a:pt x="344" y="1021"/>
                  </a:lnTo>
                  <a:lnTo>
                    <a:pt x="344" y="879"/>
                  </a:lnTo>
                  <a:lnTo>
                    <a:pt x="287" y="851"/>
                  </a:lnTo>
                  <a:lnTo>
                    <a:pt x="315" y="737"/>
                  </a:lnTo>
                  <a:lnTo>
                    <a:pt x="202" y="652"/>
                  </a:lnTo>
                  <a:lnTo>
                    <a:pt x="173" y="567"/>
                  </a:lnTo>
                  <a:lnTo>
                    <a:pt x="32" y="454"/>
                  </a:lnTo>
                  <a:lnTo>
                    <a:pt x="88" y="369"/>
                  </a:lnTo>
                  <a:lnTo>
                    <a:pt x="173" y="255"/>
                  </a:lnTo>
                  <a:lnTo>
                    <a:pt x="145" y="170"/>
                  </a:lnTo>
                  <a:lnTo>
                    <a:pt x="202" y="57"/>
                  </a:lnTo>
                  <a:lnTo>
                    <a:pt x="287" y="114"/>
                  </a:lnTo>
                  <a:lnTo>
                    <a:pt x="287" y="170"/>
                  </a:lnTo>
                  <a:lnTo>
                    <a:pt x="344" y="170"/>
                  </a:lnTo>
                  <a:lnTo>
                    <a:pt x="344" y="114"/>
                  </a:lnTo>
                  <a:lnTo>
                    <a:pt x="514" y="0"/>
                  </a:lnTo>
                  <a:lnTo>
                    <a:pt x="514" y="57"/>
                  </a:lnTo>
                  <a:lnTo>
                    <a:pt x="570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0" name="Freeform 750"/>
            <p:cNvSpPr>
              <a:spLocks/>
            </p:cNvSpPr>
            <p:nvPr/>
          </p:nvSpPr>
          <p:spPr bwMode="auto">
            <a:xfrm>
              <a:off x="3238" y="756"/>
              <a:ext cx="907" cy="680"/>
            </a:xfrm>
            <a:custGeom>
              <a:avLst/>
              <a:gdLst>
                <a:gd name="T0" fmla="*/ 85 w 907"/>
                <a:gd name="T1" fmla="*/ 369 h 680"/>
                <a:gd name="T2" fmla="*/ 29 w 907"/>
                <a:gd name="T3" fmla="*/ 482 h 680"/>
                <a:gd name="T4" fmla="*/ 0 w 907"/>
                <a:gd name="T5" fmla="*/ 539 h 680"/>
                <a:gd name="T6" fmla="*/ 29 w 907"/>
                <a:gd name="T7" fmla="*/ 539 h 680"/>
                <a:gd name="T8" fmla="*/ 57 w 907"/>
                <a:gd name="T9" fmla="*/ 595 h 680"/>
                <a:gd name="T10" fmla="*/ 85 w 907"/>
                <a:gd name="T11" fmla="*/ 567 h 680"/>
                <a:gd name="T12" fmla="*/ 57 w 907"/>
                <a:gd name="T13" fmla="*/ 652 h 680"/>
                <a:gd name="T14" fmla="*/ 170 w 907"/>
                <a:gd name="T15" fmla="*/ 652 h 680"/>
                <a:gd name="T16" fmla="*/ 199 w 907"/>
                <a:gd name="T17" fmla="*/ 680 h 680"/>
                <a:gd name="T18" fmla="*/ 284 w 907"/>
                <a:gd name="T19" fmla="*/ 652 h 680"/>
                <a:gd name="T20" fmla="*/ 284 w 907"/>
                <a:gd name="T21" fmla="*/ 595 h 680"/>
                <a:gd name="T22" fmla="*/ 369 w 907"/>
                <a:gd name="T23" fmla="*/ 539 h 680"/>
                <a:gd name="T24" fmla="*/ 397 w 907"/>
                <a:gd name="T25" fmla="*/ 482 h 680"/>
                <a:gd name="T26" fmla="*/ 454 w 907"/>
                <a:gd name="T27" fmla="*/ 510 h 680"/>
                <a:gd name="T28" fmla="*/ 454 w 907"/>
                <a:gd name="T29" fmla="*/ 595 h 680"/>
                <a:gd name="T30" fmla="*/ 539 w 907"/>
                <a:gd name="T31" fmla="*/ 680 h 680"/>
                <a:gd name="T32" fmla="*/ 652 w 907"/>
                <a:gd name="T33" fmla="*/ 680 h 680"/>
                <a:gd name="T34" fmla="*/ 681 w 907"/>
                <a:gd name="T35" fmla="*/ 595 h 680"/>
                <a:gd name="T36" fmla="*/ 737 w 907"/>
                <a:gd name="T37" fmla="*/ 567 h 680"/>
                <a:gd name="T38" fmla="*/ 766 w 907"/>
                <a:gd name="T39" fmla="*/ 595 h 680"/>
                <a:gd name="T40" fmla="*/ 907 w 907"/>
                <a:gd name="T41" fmla="*/ 510 h 680"/>
                <a:gd name="T42" fmla="*/ 851 w 907"/>
                <a:gd name="T43" fmla="*/ 397 h 680"/>
                <a:gd name="T44" fmla="*/ 766 w 907"/>
                <a:gd name="T45" fmla="*/ 397 h 680"/>
                <a:gd name="T46" fmla="*/ 766 w 907"/>
                <a:gd name="T47" fmla="*/ 340 h 680"/>
                <a:gd name="T48" fmla="*/ 652 w 907"/>
                <a:gd name="T49" fmla="*/ 255 h 680"/>
                <a:gd name="T50" fmla="*/ 709 w 907"/>
                <a:gd name="T51" fmla="*/ 142 h 680"/>
                <a:gd name="T52" fmla="*/ 624 w 907"/>
                <a:gd name="T53" fmla="*/ 85 h 680"/>
                <a:gd name="T54" fmla="*/ 624 w 907"/>
                <a:gd name="T55" fmla="*/ 28 h 680"/>
                <a:gd name="T56" fmla="*/ 539 w 907"/>
                <a:gd name="T57" fmla="*/ 0 h 680"/>
                <a:gd name="T58" fmla="*/ 511 w 907"/>
                <a:gd name="T59" fmla="*/ 28 h 680"/>
                <a:gd name="T60" fmla="*/ 454 w 907"/>
                <a:gd name="T61" fmla="*/ 57 h 680"/>
                <a:gd name="T62" fmla="*/ 482 w 907"/>
                <a:gd name="T63" fmla="*/ 85 h 680"/>
                <a:gd name="T64" fmla="*/ 454 w 907"/>
                <a:gd name="T65" fmla="*/ 227 h 680"/>
                <a:gd name="T66" fmla="*/ 312 w 907"/>
                <a:gd name="T67" fmla="*/ 284 h 680"/>
                <a:gd name="T68" fmla="*/ 227 w 907"/>
                <a:gd name="T69" fmla="*/ 425 h 680"/>
                <a:gd name="T70" fmla="*/ 170 w 907"/>
                <a:gd name="T71" fmla="*/ 425 h 680"/>
                <a:gd name="T72" fmla="*/ 85 w 907"/>
                <a:gd name="T73" fmla="*/ 369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7" h="680">
                  <a:moveTo>
                    <a:pt x="85" y="369"/>
                  </a:moveTo>
                  <a:lnTo>
                    <a:pt x="29" y="482"/>
                  </a:lnTo>
                  <a:lnTo>
                    <a:pt x="0" y="539"/>
                  </a:lnTo>
                  <a:lnTo>
                    <a:pt x="29" y="539"/>
                  </a:lnTo>
                  <a:lnTo>
                    <a:pt x="57" y="595"/>
                  </a:lnTo>
                  <a:lnTo>
                    <a:pt x="85" y="567"/>
                  </a:lnTo>
                  <a:lnTo>
                    <a:pt x="57" y="652"/>
                  </a:lnTo>
                  <a:lnTo>
                    <a:pt x="170" y="652"/>
                  </a:lnTo>
                  <a:lnTo>
                    <a:pt x="199" y="680"/>
                  </a:lnTo>
                  <a:lnTo>
                    <a:pt x="284" y="652"/>
                  </a:lnTo>
                  <a:lnTo>
                    <a:pt x="284" y="595"/>
                  </a:lnTo>
                  <a:lnTo>
                    <a:pt x="369" y="539"/>
                  </a:lnTo>
                  <a:lnTo>
                    <a:pt x="397" y="482"/>
                  </a:lnTo>
                  <a:lnTo>
                    <a:pt x="454" y="510"/>
                  </a:lnTo>
                  <a:lnTo>
                    <a:pt x="454" y="595"/>
                  </a:lnTo>
                  <a:lnTo>
                    <a:pt x="539" y="680"/>
                  </a:lnTo>
                  <a:lnTo>
                    <a:pt x="652" y="680"/>
                  </a:lnTo>
                  <a:lnTo>
                    <a:pt x="681" y="595"/>
                  </a:lnTo>
                  <a:lnTo>
                    <a:pt x="737" y="567"/>
                  </a:lnTo>
                  <a:lnTo>
                    <a:pt x="766" y="595"/>
                  </a:lnTo>
                  <a:lnTo>
                    <a:pt x="907" y="510"/>
                  </a:lnTo>
                  <a:lnTo>
                    <a:pt x="851" y="397"/>
                  </a:lnTo>
                  <a:lnTo>
                    <a:pt x="766" y="397"/>
                  </a:lnTo>
                  <a:lnTo>
                    <a:pt x="766" y="340"/>
                  </a:lnTo>
                  <a:lnTo>
                    <a:pt x="652" y="255"/>
                  </a:lnTo>
                  <a:lnTo>
                    <a:pt x="709" y="142"/>
                  </a:lnTo>
                  <a:lnTo>
                    <a:pt x="624" y="85"/>
                  </a:lnTo>
                  <a:lnTo>
                    <a:pt x="624" y="28"/>
                  </a:lnTo>
                  <a:lnTo>
                    <a:pt x="539" y="0"/>
                  </a:lnTo>
                  <a:lnTo>
                    <a:pt x="511" y="28"/>
                  </a:lnTo>
                  <a:lnTo>
                    <a:pt x="454" y="57"/>
                  </a:lnTo>
                  <a:lnTo>
                    <a:pt x="482" y="85"/>
                  </a:lnTo>
                  <a:lnTo>
                    <a:pt x="454" y="227"/>
                  </a:lnTo>
                  <a:lnTo>
                    <a:pt x="312" y="284"/>
                  </a:lnTo>
                  <a:lnTo>
                    <a:pt x="227" y="425"/>
                  </a:lnTo>
                  <a:lnTo>
                    <a:pt x="170" y="425"/>
                  </a:lnTo>
                  <a:lnTo>
                    <a:pt x="85" y="36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1" name="Freeform 751"/>
            <p:cNvSpPr>
              <a:spLocks/>
            </p:cNvSpPr>
            <p:nvPr/>
          </p:nvSpPr>
          <p:spPr bwMode="auto">
            <a:xfrm>
              <a:off x="2529" y="387"/>
              <a:ext cx="1985" cy="2552"/>
            </a:xfrm>
            <a:custGeom>
              <a:avLst/>
              <a:gdLst>
                <a:gd name="T0" fmla="*/ 482 w 1985"/>
                <a:gd name="T1" fmla="*/ 2495 h 2552"/>
                <a:gd name="T2" fmla="*/ 482 w 1985"/>
                <a:gd name="T3" fmla="*/ 2325 h 2552"/>
                <a:gd name="T4" fmla="*/ 482 w 1985"/>
                <a:gd name="T5" fmla="*/ 2212 h 2552"/>
                <a:gd name="T6" fmla="*/ 397 w 1985"/>
                <a:gd name="T7" fmla="*/ 2155 h 2552"/>
                <a:gd name="T8" fmla="*/ 341 w 1985"/>
                <a:gd name="T9" fmla="*/ 1985 h 2552"/>
                <a:gd name="T10" fmla="*/ 199 w 1985"/>
                <a:gd name="T11" fmla="*/ 2013 h 2552"/>
                <a:gd name="T12" fmla="*/ 256 w 1985"/>
                <a:gd name="T13" fmla="*/ 1900 h 2552"/>
                <a:gd name="T14" fmla="*/ 256 w 1985"/>
                <a:gd name="T15" fmla="*/ 1758 h 2552"/>
                <a:gd name="T16" fmla="*/ 171 w 1985"/>
                <a:gd name="T17" fmla="*/ 1730 h 2552"/>
                <a:gd name="T18" fmla="*/ 57 w 1985"/>
                <a:gd name="T19" fmla="*/ 1701 h 2552"/>
                <a:gd name="T20" fmla="*/ 0 w 1985"/>
                <a:gd name="T21" fmla="*/ 1588 h 2552"/>
                <a:gd name="T22" fmla="*/ 171 w 1985"/>
                <a:gd name="T23" fmla="*/ 1503 h 2552"/>
                <a:gd name="T24" fmla="*/ 256 w 1985"/>
                <a:gd name="T25" fmla="*/ 1418 h 2552"/>
                <a:gd name="T26" fmla="*/ 397 w 1985"/>
                <a:gd name="T27" fmla="*/ 1418 h 2552"/>
                <a:gd name="T28" fmla="*/ 454 w 1985"/>
                <a:gd name="T29" fmla="*/ 1390 h 2552"/>
                <a:gd name="T30" fmla="*/ 567 w 1985"/>
                <a:gd name="T31" fmla="*/ 1276 h 2552"/>
                <a:gd name="T32" fmla="*/ 454 w 1985"/>
                <a:gd name="T33" fmla="*/ 1220 h 2552"/>
                <a:gd name="T34" fmla="*/ 539 w 1985"/>
                <a:gd name="T35" fmla="*/ 1220 h 2552"/>
                <a:gd name="T36" fmla="*/ 709 w 1985"/>
                <a:gd name="T37" fmla="*/ 1106 h 2552"/>
                <a:gd name="T38" fmla="*/ 709 w 1985"/>
                <a:gd name="T39" fmla="*/ 1021 h 2552"/>
                <a:gd name="T40" fmla="*/ 766 w 1985"/>
                <a:gd name="T41" fmla="*/ 1021 h 2552"/>
                <a:gd name="T42" fmla="*/ 908 w 1985"/>
                <a:gd name="T43" fmla="*/ 1049 h 2552"/>
                <a:gd name="T44" fmla="*/ 993 w 1985"/>
                <a:gd name="T45" fmla="*/ 964 h 2552"/>
                <a:gd name="T46" fmla="*/ 1106 w 1985"/>
                <a:gd name="T47" fmla="*/ 851 h 2552"/>
                <a:gd name="T48" fmla="*/ 1163 w 1985"/>
                <a:gd name="T49" fmla="*/ 964 h 2552"/>
                <a:gd name="T50" fmla="*/ 1361 w 1985"/>
                <a:gd name="T51" fmla="*/ 1049 h 2552"/>
                <a:gd name="T52" fmla="*/ 1446 w 1985"/>
                <a:gd name="T53" fmla="*/ 936 h 2552"/>
                <a:gd name="T54" fmla="*/ 1616 w 1985"/>
                <a:gd name="T55" fmla="*/ 879 h 2552"/>
                <a:gd name="T56" fmla="*/ 1475 w 1985"/>
                <a:gd name="T57" fmla="*/ 766 h 2552"/>
                <a:gd name="T58" fmla="*/ 1361 w 1985"/>
                <a:gd name="T59" fmla="*/ 624 h 2552"/>
                <a:gd name="T60" fmla="*/ 1333 w 1985"/>
                <a:gd name="T61" fmla="*/ 454 h 2552"/>
                <a:gd name="T62" fmla="*/ 1248 w 1985"/>
                <a:gd name="T63" fmla="*/ 369 h 2552"/>
                <a:gd name="T64" fmla="*/ 1191 w 1985"/>
                <a:gd name="T65" fmla="*/ 369 h 2552"/>
                <a:gd name="T66" fmla="*/ 1361 w 1985"/>
                <a:gd name="T67" fmla="*/ 284 h 2552"/>
                <a:gd name="T68" fmla="*/ 1361 w 1985"/>
                <a:gd name="T69" fmla="*/ 227 h 2552"/>
                <a:gd name="T70" fmla="*/ 1475 w 1985"/>
                <a:gd name="T71" fmla="*/ 29 h 2552"/>
                <a:gd name="T72" fmla="*/ 1588 w 1985"/>
                <a:gd name="T73" fmla="*/ 142 h 2552"/>
                <a:gd name="T74" fmla="*/ 1645 w 1985"/>
                <a:gd name="T75" fmla="*/ 171 h 2552"/>
                <a:gd name="T76" fmla="*/ 1616 w 1985"/>
                <a:gd name="T77" fmla="*/ 86 h 2552"/>
                <a:gd name="T78" fmla="*/ 1730 w 1985"/>
                <a:gd name="T79" fmla="*/ 57 h 2552"/>
                <a:gd name="T80" fmla="*/ 1786 w 1985"/>
                <a:gd name="T81" fmla="*/ 0 h 2552"/>
                <a:gd name="T82" fmla="*/ 1872 w 1985"/>
                <a:gd name="T83" fmla="*/ 142 h 2552"/>
                <a:gd name="T84" fmla="*/ 1900 w 1985"/>
                <a:gd name="T85" fmla="*/ 312 h 2552"/>
                <a:gd name="T86" fmla="*/ 1957 w 1985"/>
                <a:gd name="T87" fmla="*/ 511 h 2552"/>
                <a:gd name="T88" fmla="*/ 1900 w 1985"/>
                <a:gd name="T89" fmla="*/ 624 h 2552"/>
                <a:gd name="T90" fmla="*/ 1872 w 1985"/>
                <a:gd name="T91" fmla="*/ 766 h 2552"/>
                <a:gd name="T92" fmla="*/ 1645 w 1985"/>
                <a:gd name="T93" fmla="*/ 936 h 2552"/>
                <a:gd name="T94" fmla="*/ 1616 w 1985"/>
                <a:gd name="T95" fmla="*/ 1049 h 2552"/>
                <a:gd name="T96" fmla="*/ 1560 w 1985"/>
                <a:gd name="T97" fmla="*/ 1163 h 2552"/>
                <a:gd name="T98" fmla="*/ 1305 w 1985"/>
                <a:gd name="T99" fmla="*/ 1475 h 2552"/>
                <a:gd name="T100" fmla="*/ 1191 w 1985"/>
                <a:gd name="T101" fmla="*/ 1475 h 2552"/>
                <a:gd name="T102" fmla="*/ 1106 w 1985"/>
                <a:gd name="T103" fmla="*/ 1475 h 2552"/>
                <a:gd name="T104" fmla="*/ 1163 w 1985"/>
                <a:gd name="T105" fmla="*/ 1588 h 2552"/>
                <a:gd name="T106" fmla="*/ 1106 w 1985"/>
                <a:gd name="T107" fmla="*/ 1701 h 2552"/>
                <a:gd name="T108" fmla="*/ 1248 w 1985"/>
                <a:gd name="T109" fmla="*/ 1900 h 2552"/>
                <a:gd name="T110" fmla="*/ 1106 w 1985"/>
                <a:gd name="T111" fmla="*/ 2070 h 2552"/>
                <a:gd name="T112" fmla="*/ 1078 w 1985"/>
                <a:gd name="T113" fmla="*/ 2183 h 2552"/>
                <a:gd name="T114" fmla="*/ 964 w 1985"/>
                <a:gd name="T115" fmla="*/ 2382 h 2552"/>
                <a:gd name="T116" fmla="*/ 879 w 1985"/>
                <a:gd name="T117" fmla="*/ 2354 h 2552"/>
                <a:gd name="T118" fmla="*/ 738 w 1985"/>
                <a:gd name="T119" fmla="*/ 2467 h 2552"/>
                <a:gd name="T120" fmla="*/ 596 w 1985"/>
                <a:gd name="T121" fmla="*/ 2552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85" h="2552">
                  <a:moveTo>
                    <a:pt x="539" y="2552"/>
                  </a:moveTo>
                  <a:lnTo>
                    <a:pt x="482" y="2495"/>
                  </a:lnTo>
                  <a:lnTo>
                    <a:pt x="511" y="2382"/>
                  </a:lnTo>
                  <a:lnTo>
                    <a:pt x="482" y="2325"/>
                  </a:lnTo>
                  <a:lnTo>
                    <a:pt x="511" y="2268"/>
                  </a:lnTo>
                  <a:lnTo>
                    <a:pt x="482" y="2212"/>
                  </a:lnTo>
                  <a:lnTo>
                    <a:pt x="454" y="2240"/>
                  </a:lnTo>
                  <a:lnTo>
                    <a:pt x="397" y="2155"/>
                  </a:lnTo>
                  <a:lnTo>
                    <a:pt x="397" y="2070"/>
                  </a:lnTo>
                  <a:lnTo>
                    <a:pt x="341" y="1985"/>
                  </a:lnTo>
                  <a:lnTo>
                    <a:pt x="256" y="2042"/>
                  </a:lnTo>
                  <a:lnTo>
                    <a:pt x="199" y="2013"/>
                  </a:lnTo>
                  <a:lnTo>
                    <a:pt x="227" y="1957"/>
                  </a:lnTo>
                  <a:lnTo>
                    <a:pt x="256" y="1900"/>
                  </a:lnTo>
                  <a:lnTo>
                    <a:pt x="227" y="1843"/>
                  </a:lnTo>
                  <a:lnTo>
                    <a:pt x="256" y="1758"/>
                  </a:lnTo>
                  <a:lnTo>
                    <a:pt x="227" y="1730"/>
                  </a:lnTo>
                  <a:lnTo>
                    <a:pt x="171" y="1730"/>
                  </a:lnTo>
                  <a:lnTo>
                    <a:pt x="114" y="1673"/>
                  </a:lnTo>
                  <a:lnTo>
                    <a:pt x="57" y="1701"/>
                  </a:lnTo>
                  <a:lnTo>
                    <a:pt x="0" y="1673"/>
                  </a:lnTo>
                  <a:lnTo>
                    <a:pt x="0" y="1588"/>
                  </a:lnTo>
                  <a:lnTo>
                    <a:pt x="57" y="1588"/>
                  </a:lnTo>
                  <a:lnTo>
                    <a:pt x="171" y="1503"/>
                  </a:lnTo>
                  <a:lnTo>
                    <a:pt x="199" y="1418"/>
                  </a:lnTo>
                  <a:lnTo>
                    <a:pt x="256" y="1418"/>
                  </a:lnTo>
                  <a:lnTo>
                    <a:pt x="284" y="1446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454" y="1390"/>
                  </a:lnTo>
                  <a:lnTo>
                    <a:pt x="567" y="1361"/>
                  </a:lnTo>
                  <a:lnTo>
                    <a:pt x="567" y="1276"/>
                  </a:lnTo>
                  <a:lnTo>
                    <a:pt x="482" y="1276"/>
                  </a:lnTo>
                  <a:lnTo>
                    <a:pt x="454" y="1220"/>
                  </a:lnTo>
                  <a:lnTo>
                    <a:pt x="482" y="1163"/>
                  </a:lnTo>
                  <a:lnTo>
                    <a:pt x="539" y="1220"/>
                  </a:lnTo>
                  <a:lnTo>
                    <a:pt x="596" y="1220"/>
                  </a:lnTo>
                  <a:lnTo>
                    <a:pt x="709" y="1106"/>
                  </a:lnTo>
                  <a:lnTo>
                    <a:pt x="653" y="1049"/>
                  </a:lnTo>
                  <a:lnTo>
                    <a:pt x="709" y="1021"/>
                  </a:lnTo>
                  <a:lnTo>
                    <a:pt x="738" y="1049"/>
                  </a:lnTo>
                  <a:lnTo>
                    <a:pt x="766" y="1021"/>
                  </a:lnTo>
                  <a:lnTo>
                    <a:pt x="879" y="1021"/>
                  </a:lnTo>
                  <a:lnTo>
                    <a:pt x="908" y="1049"/>
                  </a:lnTo>
                  <a:lnTo>
                    <a:pt x="993" y="1021"/>
                  </a:lnTo>
                  <a:lnTo>
                    <a:pt x="993" y="964"/>
                  </a:lnTo>
                  <a:lnTo>
                    <a:pt x="1078" y="908"/>
                  </a:lnTo>
                  <a:lnTo>
                    <a:pt x="1106" y="851"/>
                  </a:lnTo>
                  <a:lnTo>
                    <a:pt x="1163" y="879"/>
                  </a:lnTo>
                  <a:lnTo>
                    <a:pt x="1163" y="964"/>
                  </a:lnTo>
                  <a:lnTo>
                    <a:pt x="1248" y="1049"/>
                  </a:lnTo>
                  <a:lnTo>
                    <a:pt x="1361" y="1049"/>
                  </a:lnTo>
                  <a:lnTo>
                    <a:pt x="1390" y="964"/>
                  </a:lnTo>
                  <a:lnTo>
                    <a:pt x="1446" y="936"/>
                  </a:lnTo>
                  <a:lnTo>
                    <a:pt x="1475" y="964"/>
                  </a:lnTo>
                  <a:lnTo>
                    <a:pt x="1616" y="879"/>
                  </a:lnTo>
                  <a:lnTo>
                    <a:pt x="1560" y="765"/>
                  </a:lnTo>
                  <a:lnTo>
                    <a:pt x="1475" y="766"/>
                  </a:lnTo>
                  <a:lnTo>
                    <a:pt x="1475" y="709"/>
                  </a:lnTo>
                  <a:lnTo>
                    <a:pt x="1361" y="624"/>
                  </a:lnTo>
                  <a:lnTo>
                    <a:pt x="1418" y="511"/>
                  </a:lnTo>
                  <a:lnTo>
                    <a:pt x="1333" y="454"/>
                  </a:lnTo>
                  <a:lnTo>
                    <a:pt x="1333" y="397"/>
                  </a:lnTo>
                  <a:lnTo>
                    <a:pt x="1248" y="369"/>
                  </a:lnTo>
                  <a:lnTo>
                    <a:pt x="1220" y="397"/>
                  </a:lnTo>
                  <a:lnTo>
                    <a:pt x="1191" y="369"/>
                  </a:lnTo>
                  <a:lnTo>
                    <a:pt x="1220" y="284"/>
                  </a:lnTo>
                  <a:lnTo>
                    <a:pt x="1361" y="284"/>
                  </a:lnTo>
                  <a:lnTo>
                    <a:pt x="1418" y="256"/>
                  </a:lnTo>
                  <a:lnTo>
                    <a:pt x="1361" y="227"/>
                  </a:lnTo>
                  <a:lnTo>
                    <a:pt x="1390" y="86"/>
                  </a:lnTo>
                  <a:lnTo>
                    <a:pt x="1475" y="29"/>
                  </a:lnTo>
                  <a:lnTo>
                    <a:pt x="1588" y="57"/>
                  </a:lnTo>
                  <a:lnTo>
                    <a:pt x="1588" y="142"/>
                  </a:lnTo>
                  <a:lnTo>
                    <a:pt x="1616" y="199"/>
                  </a:lnTo>
                  <a:lnTo>
                    <a:pt x="1645" y="171"/>
                  </a:lnTo>
                  <a:lnTo>
                    <a:pt x="1616" y="142"/>
                  </a:lnTo>
                  <a:lnTo>
                    <a:pt x="1616" y="86"/>
                  </a:lnTo>
                  <a:lnTo>
                    <a:pt x="1673" y="86"/>
                  </a:lnTo>
                  <a:lnTo>
                    <a:pt x="1730" y="57"/>
                  </a:lnTo>
                  <a:lnTo>
                    <a:pt x="1701" y="0"/>
                  </a:lnTo>
                  <a:lnTo>
                    <a:pt x="1786" y="0"/>
                  </a:lnTo>
                  <a:lnTo>
                    <a:pt x="1815" y="86"/>
                  </a:lnTo>
                  <a:lnTo>
                    <a:pt x="1872" y="142"/>
                  </a:lnTo>
                  <a:lnTo>
                    <a:pt x="1815" y="256"/>
                  </a:lnTo>
                  <a:lnTo>
                    <a:pt x="1900" y="312"/>
                  </a:lnTo>
                  <a:lnTo>
                    <a:pt x="1957" y="312"/>
                  </a:lnTo>
                  <a:lnTo>
                    <a:pt x="1957" y="511"/>
                  </a:lnTo>
                  <a:lnTo>
                    <a:pt x="1985" y="539"/>
                  </a:lnTo>
                  <a:lnTo>
                    <a:pt x="1900" y="624"/>
                  </a:lnTo>
                  <a:lnTo>
                    <a:pt x="1872" y="596"/>
                  </a:lnTo>
                  <a:lnTo>
                    <a:pt x="1872" y="766"/>
                  </a:lnTo>
                  <a:lnTo>
                    <a:pt x="1701" y="936"/>
                  </a:lnTo>
                  <a:lnTo>
                    <a:pt x="1645" y="936"/>
                  </a:lnTo>
                  <a:lnTo>
                    <a:pt x="1616" y="993"/>
                  </a:lnTo>
                  <a:lnTo>
                    <a:pt x="1616" y="1049"/>
                  </a:lnTo>
                  <a:lnTo>
                    <a:pt x="1645" y="1106"/>
                  </a:lnTo>
                  <a:lnTo>
                    <a:pt x="1560" y="1163"/>
                  </a:lnTo>
                  <a:lnTo>
                    <a:pt x="1418" y="1475"/>
                  </a:lnTo>
                  <a:lnTo>
                    <a:pt x="1305" y="1475"/>
                  </a:lnTo>
                  <a:lnTo>
                    <a:pt x="1276" y="1446"/>
                  </a:lnTo>
                  <a:lnTo>
                    <a:pt x="1191" y="1475"/>
                  </a:lnTo>
                  <a:lnTo>
                    <a:pt x="1134" y="1418"/>
                  </a:lnTo>
                  <a:lnTo>
                    <a:pt x="1106" y="1475"/>
                  </a:lnTo>
                  <a:lnTo>
                    <a:pt x="1163" y="1531"/>
                  </a:lnTo>
                  <a:lnTo>
                    <a:pt x="1163" y="1588"/>
                  </a:lnTo>
                  <a:lnTo>
                    <a:pt x="1078" y="1616"/>
                  </a:lnTo>
                  <a:lnTo>
                    <a:pt x="1106" y="1701"/>
                  </a:lnTo>
                  <a:lnTo>
                    <a:pt x="1191" y="1730"/>
                  </a:lnTo>
                  <a:lnTo>
                    <a:pt x="1248" y="1900"/>
                  </a:lnTo>
                  <a:lnTo>
                    <a:pt x="1163" y="2070"/>
                  </a:lnTo>
                  <a:lnTo>
                    <a:pt x="1106" y="2070"/>
                  </a:lnTo>
                  <a:lnTo>
                    <a:pt x="1049" y="2127"/>
                  </a:lnTo>
                  <a:lnTo>
                    <a:pt x="1078" y="2183"/>
                  </a:lnTo>
                  <a:lnTo>
                    <a:pt x="993" y="2183"/>
                  </a:lnTo>
                  <a:lnTo>
                    <a:pt x="964" y="2382"/>
                  </a:lnTo>
                  <a:lnTo>
                    <a:pt x="908" y="2410"/>
                  </a:lnTo>
                  <a:lnTo>
                    <a:pt x="879" y="2354"/>
                  </a:lnTo>
                  <a:lnTo>
                    <a:pt x="766" y="2410"/>
                  </a:lnTo>
                  <a:lnTo>
                    <a:pt x="738" y="2467"/>
                  </a:lnTo>
                  <a:lnTo>
                    <a:pt x="596" y="2495"/>
                  </a:lnTo>
                  <a:lnTo>
                    <a:pt x="596" y="2552"/>
                  </a:lnTo>
                  <a:lnTo>
                    <a:pt x="539" y="255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2" name="Freeform 752"/>
            <p:cNvSpPr>
              <a:spLocks/>
            </p:cNvSpPr>
            <p:nvPr/>
          </p:nvSpPr>
          <p:spPr bwMode="auto">
            <a:xfrm>
              <a:off x="2529" y="1323"/>
              <a:ext cx="2297" cy="2892"/>
            </a:xfrm>
            <a:custGeom>
              <a:avLst/>
              <a:gdLst>
                <a:gd name="T0" fmla="*/ 1616 w 2297"/>
                <a:gd name="T1" fmla="*/ 57 h 2892"/>
                <a:gd name="T2" fmla="*/ 1560 w 2297"/>
                <a:gd name="T3" fmla="*/ 227 h 2892"/>
                <a:gd name="T4" fmla="*/ 1276 w 2297"/>
                <a:gd name="T5" fmla="*/ 510 h 2892"/>
                <a:gd name="T6" fmla="*/ 1106 w 2297"/>
                <a:gd name="T7" fmla="*/ 539 h 2892"/>
                <a:gd name="T8" fmla="*/ 1078 w 2297"/>
                <a:gd name="T9" fmla="*/ 680 h 2892"/>
                <a:gd name="T10" fmla="*/ 1248 w 2297"/>
                <a:gd name="T11" fmla="*/ 964 h 2892"/>
                <a:gd name="T12" fmla="*/ 1049 w 2297"/>
                <a:gd name="T13" fmla="*/ 1191 h 2892"/>
                <a:gd name="T14" fmla="*/ 964 w 2297"/>
                <a:gd name="T15" fmla="*/ 1446 h 2892"/>
                <a:gd name="T16" fmla="*/ 766 w 2297"/>
                <a:gd name="T17" fmla="*/ 1474 h 2892"/>
                <a:gd name="T18" fmla="*/ 596 w 2297"/>
                <a:gd name="T19" fmla="*/ 1616 h 2892"/>
                <a:gd name="T20" fmla="*/ 511 w 2297"/>
                <a:gd name="T21" fmla="*/ 1758 h 2892"/>
                <a:gd name="T22" fmla="*/ 397 w 2297"/>
                <a:gd name="T23" fmla="*/ 1956 h 2892"/>
                <a:gd name="T24" fmla="*/ 397 w 2297"/>
                <a:gd name="T25" fmla="*/ 2098 h 2892"/>
                <a:gd name="T26" fmla="*/ 227 w 2297"/>
                <a:gd name="T27" fmla="*/ 2211 h 2892"/>
                <a:gd name="T28" fmla="*/ 227 w 2297"/>
                <a:gd name="T29" fmla="*/ 2325 h 2892"/>
                <a:gd name="T30" fmla="*/ 0 w 2297"/>
                <a:gd name="T31" fmla="*/ 2750 h 2892"/>
                <a:gd name="T32" fmla="*/ 199 w 2297"/>
                <a:gd name="T33" fmla="*/ 2778 h 2892"/>
                <a:gd name="T34" fmla="*/ 369 w 2297"/>
                <a:gd name="T35" fmla="*/ 2778 h 2892"/>
                <a:gd name="T36" fmla="*/ 426 w 2297"/>
                <a:gd name="T37" fmla="*/ 2495 h 2892"/>
                <a:gd name="T38" fmla="*/ 539 w 2297"/>
                <a:gd name="T39" fmla="*/ 2608 h 2892"/>
                <a:gd name="T40" fmla="*/ 482 w 2297"/>
                <a:gd name="T41" fmla="*/ 2807 h 2892"/>
                <a:gd name="T42" fmla="*/ 601 w 2297"/>
                <a:gd name="T43" fmla="*/ 2675 h 2892"/>
                <a:gd name="T44" fmla="*/ 647 w 2297"/>
                <a:gd name="T45" fmla="*/ 2807 h 2892"/>
                <a:gd name="T46" fmla="*/ 741 w 2297"/>
                <a:gd name="T47" fmla="*/ 2785 h 2892"/>
                <a:gd name="T48" fmla="*/ 789 w 2297"/>
                <a:gd name="T49" fmla="*/ 2777 h 2892"/>
                <a:gd name="T50" fmla="*/ 851 w 2297"/>
                <a:gd name="T51" fmla="*/ 2665 h 2892"/>
                <a:gd name="T52" fmla="*/ 851 w 2297"/>
                <a:gd name="T53" fmla="*/ 2551 h 2892"/>
                <a:gd name="T54" fmla="*/ 738 w 2297"/>
                <a:gd name="T55" fmla="*/ 2438 h 2892"/>
                <a:gd name="T56" fmla="*/ 964 w 2297"/>
                <a:gd name="T57" fmla="*/ 2211 h 2892"/>
                <a:gd name="T58" fmla="*/ 1220 w 2297"/>
                <a:gd name="T59" fmla="*/ 2098 h 2892"/>
                <a:gd name="T60" fmla="*/ 1276 w 2297"/>
                <a:gd name="T61" fmla="*/ 2041 h 2892"/>
                <a:gd name="T62" fmla="*/ 1303 w 2297"/>
                <a:gd name="T63" fmla="*/ 1925 h 2892"/>
                <a:gd name="T64" fmla="*/ 1531 w 2297"/>
                <a:gd name="T65" fmla="*/ 1899 h 2892"/>
                <a:gd name="T66" fmla="*/ 1673 w 2297"/>
                <a:gd name="T67" fmla="*/ 1928 h 2892"/>
                <a:gd name="T68" fmla="*/ 1815 w 2297"/>
                <a:gd name="T69" fmla="*/ 1984 h 2892"/>
                <a:gd name="T70" fmla="*/ 1957 w 2297"/>
                <a:gd name="T71" fmla="*/ 2013 h 2892"/>
                <a:gd name="T72" fmla="*/ 2042 w 2297"/>
                <a:gd name="T73" fmla="*/ 1843 h 2892"/>
                <a:gd name="T74" fmla="*/ 2127 w 2297"/>
                <a:gd name="T75" fmla="*/ 1729 h 2892"/>
                <a:gd name="T76" fmla="*/ 2098 w 2297"/>
                <a:gd name="T77" fmla="*/ 1503 h 2892"/>
                <a:gd name="T78" fmla="*/ 2098 w 2297"/>
                <a:gd name="T79" fmla="*/ 1332 h 2892"/>
                <a:gd name="T80" fmla="*/ 2098 w 2297"/>
                <a:gd name="T81" fmla="*/ 1134 h 2892"/>
                <a:gd name="T82" fmla="*/ 2127 w 2297"/>
                <a:gd name="T83" fmla="*/ 936 h 2892"/>
                <a:gd name="T84" fmla="*/ 2155 w 2297"/>
                <a:gd name="T85" fmla="*/ 709 h 2892"/>
                <a:gd name="T86" fmla="*/ 2240 w 2297"/>
                <a:gd name="T87" fmla="*/ 567 h 2892"/>
                <a:gd name="T88" fmla="*/ 2098 w 2297"/>
                <a:gd name="T89" fmla="*/ 340 h 2892"/>
                <a:gd name="T90" fmla="*/ 1843 w 2297"/>
                <a:gd name="T91" fmla="*/ 369 h 2892"/>
                <a:gd name="T92" fmla="*/ 1815 w 2297"/>
                <a:gd name="T93" fmla="*/ 227 h 2892"/>
                <a:gd name="T94" fmla="*/ 1758 w 2297"/>
                <a:gd name="T95" fmla="*/ 113 h 2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7" h="2892">
                  <a:moveTo>
                    <a:pt x="1730" y="0"/>
                  </a:moveTo>
                  <a:lnTo>
                    <a:pt x="1645" y="0"/>
                  </a:lnTo>
                  <a:lnTo>
                    <a:pt x="1616" y="57"/>
                  </a:lnTo>
                  <a:lnTo>
                    <a:pt x="1616" y="113"/>
                  </a:lnTo>
                  <a:lnTo>
                    <a:pt x="1645" y="170"/>
                  </a:lnTo>
                  <a:lnTo>
                    <a:pt x="1560" y="227"/>
                  </a:lnTo>
                  <a:lnTo>
                    <a:pt x="1418" y="539"/>
                  </a:lnTo>
                  <a:lnTo>
                    <a:pt x="1305" y="539"/>
                  </a:lnTo>
                  <a:lnTo>
                    <a:pt x="1276" y="510"/>
                  </a:lnTo>
                  <a:lnTo>
                    <a:pt x="1191" y="539"/>
                  </a:lnTo>
                  <a:lnTo>
                    <a:pt x="1134" y="482"/>
                  </a:lnTo>
                  <a:lnTo>
                    <a:pt x="1106" y="539"/>
                  </a:lnTo>
                  <a:lnTo>
                    <a:pt x="1163" y="595"/>
                  </a:lnTo>
                  <a:lnTo>
                    <a:pt x="1163" y="652"/>
                  </a:lnTo>
                  <a:lnTo>
                    <a:pt x="1078" y="680"/>
                  </a:lnTo>
                  <a:lnTo>
                    <a:pt x="1106" y="765"/>
                  </a:lnTo>
                  <a:lnTo>
                    <a:pt x="1191" y="794"/>
                  </a:lnTo>
                  <a:lnTo>
                    <a:pt x="1248" y="964"/>
                  </a:lnTo>
                  <a:lnTo>
                    <a:pt x="1163" y="1134"/>
                  </a:lnTo>
                  <a:lnTo>
                    <a:pt x="1106" y="1134"/>
                  </a:lnTo>
                  <a:lnTo>
                    <a:pt x="1049" y="1191"/>
                  </a:lnTo>
                  <a:lnTo>
                    <a:pt x="1078" y="1247"/>
                  </a:lnTo>
                  <a:lnTo>
                    <a:pt x="993" y="1247"/>
                  </a:lnTo>
                  <a:lnTo>
                    <a:pt x="964" y="1446"/>
                  </a:lnTo>
                  <a:lnTo>
                    <a:pt x="908" y="1474"/>
                  </a:lnTo>
                  <a:lnTo>
                    <a:pt x="879" y="1418"/>
                  </a:lnTo>
                  <a:lnTo>
                    <a:pt x="766" y="1474"/>
                  </a:lnTo>
                  <a:lnTo>
                    <a:pt x="738" y="1531"/>
                  </a:lnTo>
                  <a:lnTo>
                    <a:pt x="596" y="1559"/>
                  </a:lnTo>
                  <a:lnTo>
                    <a:pt x="596" y="1616"/>
                  </a:lnTo>
                  <a:lnTo>
                    <a:pt x="539" y="1616"/>
                  </a:lnTo>
                  <a:lnTo>
                    <a:pt x="454" y="1673"/>
                  </a:lnTo>
                  <a:lnTo>
                    <a:pt x="511" y="1758"/>
                  </a:lnTo>
                  <a:lnTo>
                    <a:pt x="454" y="1758"/>
                  </a:lnTo>
                  <a:lnTo>
                    <a:pt x="369" y="1928"/>
                  </a:lnTo>
                  <a:lnTo>
                    <a:pt x="397" y="1956"/>
                  </a:lnTo>
                  <a:lnTo>
                    <a:pt x="339" y="2015"/>
                  </a:lnTo>
                  <a:lnTo>
                    <a:pt x="371" y="2017"/>
                  </a:lnTo>
                  <a:lnTo>
                    <a:pt x="397" y="2098"/>
                  </a:lnTo>
                  <a:lnTo>
                    <a:pt x="284" y="2183"/>
                  </a:lnTo>
                  <a:lnTo>
                    <a:pt x="256" y="2155"/>
                  </a:lnTo>
                  <a:lnTo>
                    <a:pt x="227" y="2211"/>
                  </a:lnTo>
                  <a:lnTo>
                    <a:pt x="284" y="2240"/>
                  </a:lnTo>
                  <a:lnTo>
                    <a:pt x="284" y="2296"/>
                  </a:lnTo>
                  <a:lnTo>
                    <a:pt x="227" y="2325"/>
                  </a:lnTo>
                  <a:lnTo>
                    <a:pt x="256" y="2353"/>
                  </a:lnTo>
                  <a:lnTo>
                    <a:pt x="57" y="2608"/>
                  </a:lnTo>
                  <a:lnTo>
                    <a:pt x="0" y="2750"/>
                  </a:lnTo>
                  <a:lnTo>
                    <a:pt x="29" y="2778"/>
                  </a:lnTo>
                  <a:lnTo>
                    <a:pt x="171" y="2750"/>
                  </a:lnTo>
                  <a:lnTo>
                    <a:pt x="199" y="2778"/>
                  </a:lnTo>
                  <a:lnTo>
                    <a:pt x="284" y="2750"/>
                  </a:lnTo>
                  <a:lnTo>
                    <a:pt x="312" y="2778"/>
                  </a:lnTo>
                  <a:lnTo>
                    <a:pt x="369" y="2778"/>
                  </a:lnTo>
                  <a:lnTo>
                    <a:pt x="426" y="2665"/>
                  </a:lnTo>
                  <a:lnTo>
                    <a:pt x="369" y="2608"/>
                  </a:lnTo>
                  <a:lnTo>
                    <a:pt x="426" y="2495"/>
                  </a:lnTo>
                  <a:lnTo>
                    <a:pt x="497" y="2465"/>
                  </a:lnTo>
                  <a:lnTo>
                    <a:pt x="454" y="2608"/>
                  </a:lnTo>
                  <a:lnTo>
                    <a:pt x="539" y="2608"/>
                  </a:lnTo>
                  <a:lnTo>
                    <a:pt x="454" y="2807"/>
                  </a:lnTo>
                  <a:lnTo>
                    <a:pt x="482" y="2892"/>
                  </a:lnTo>
                  <a:lnTo>
                    <a:pt x="482" y="2807"/>
                  </a:lnTo>
                  <a:lnTo>
                    <a:pt x="539" y="2778"/>
                  </a:lnTo>
                  <a:lnTo>
                    <a:pt x="567" y="2693"/>
                  </a:lnTo>
                  <a:lnTo>
                    <a:pt x="601" y="2675"/>
                  </a:lnTo>
                  <a:lnTo>
                    <a:pt x="639" y="2743"/>
                  </a:lnTo>
                  <a:lnTo>
                    <a:pt x="596" y="2807"/>
                  </a:lnTo>
                  <a:lnTo>
                    <a:pt x="647" y="2807"/>
                  </a:lnTo>
                  <a:lnTo>
                    <a:pt x="653" y="2863"/>
                  </a:lnTo>
                  <a:lnTo>
                    <a:pt x="691" y="2799"/>
                  </a:lnTo>
                  <a:lnTo>
                    <a:pt x="741" y="2785"/>
                  </a:lnTo>
                  <a:lnTo>
                    <a:pt x="737" y="2835"/>
                  </a:lnTo>
                  <a:lnTo>
                    <a:pt x="789" y="2815"/>
                  </a:lnTo>
                  <a:lnTo>
                    <a:pt x="789" y="2777"/>
                  </a:lnTo>
                  <a:lnTo>
                    <a:pt x="766" y="2750"/>
                  </a:lnTo>
                  <a:lnTo>
                    <a:pt x="879" y="2693"/>
                  </a:lnTo>
                  <a:lnTo>
                    <a:pt x="851" y="2665"/>
                  </a:lnTo>
                  <a:lnTo>
                    <a:pt x="794" y="2665"/>
                  </a:lnTo>
                  <a:lnTo>
                    <a:pt x="794" y="2608"/>
                  </a:lnTo>
                  <a:lnTo>
                    <a:pt x="851" y="2551"/>
                  </a:lnTo>
                  <a:lnTo>
                    <a:pt x="794" y="2523"/>
                  </a:lnTo>
                  <a:lnTo>
                    <a:pt x="738" y="2523"/>
                  </a:lnTo>
                  <a:lnTo>
                    <a:pt x="738" y="2438"/>
                  </a:lnTo>
                  <a:lnTo>
                    <a:pt x="879" y="2353"/>
                  </a:lnTo>
                  <a:lnTo>
                    <a:pt x="877" y="2269"/>
                  </a:lnTo>
                  <a:lnTo>
                    <a:pt x="964" y="2211"/>
                  </a:lnTo>
                  <a:lnTo>
                    <a:pt x="1049" y="2296"/>
                  </a:lnTo>
                  <a:lnTo>
                    <a:pt x="1191" y="2240"/>
                  </a:lnTo>
                  <a:lnTo>
                    <a:pt x="1220" y="2098"/>
                  </a:lnTo>
                  <a:lnTo>
                    <a:pt x="1276" y="2126"/>
                  </a:lnTo>
                  <a:lnTo>
                    <a:pt x="1305" y="2098"/>
                  </a:lnTo>
                  <a:lnTo>
                    <a:pt x="1276" y="2041"/>
                  </a:lnTo>
                  <a:lnTo>
                    <a:pt x="1333" y="1984"/>
                  </a:lnTo>
                  <a:lnTo>
                    <a:pt x="1305" y="1956"/>
                  </a:lnTo>
                  <a:lnTo>
                    <a:pt x="1303" y="1925"/>
                  </a:lnTo>
                  <a:lnTo>
                    <a:pt x="1475" y="1984"/>
                  </a:lnTo>
                  <a:lnTo>
                    <a:pt x="1531" y="1984"/>
                  </a:lnTo>
                  <a:lnTo>
                    <a:pt x="1531" y="1899"/>
                  </a:lnTo>
                  <a:lnTo>
                    <a:pt x="1560" y="1871"/>
                  </a:lnTo>
                  <a:lnTo>
                    <a:pt x="1645" y="1899"/>
                  </a:lnTo>
                  <a:lnTo>
                    <a:pt x="1673" y="1928"/>
                  </a:lnTo>
                  <a:lnTo>
                    <a:pt x="1645" y="2013"/>
                  </a:lnTo>
                  <a:lnTo>
                    <a:pt x="1786" y="2041"/>
                  </a:lnTo>
                  <a:lnTo>
                    <a:pt x="1815" y="1984"/>
                  </a:lnTo>
                  <a:lnTo>
                    <a:pt x="1872" y="1984"/>
                  </a:lnTo>
                  <a:lnTo>
                    <a:pt x="1900" y="2041"/>
                  </a:lnTo>
                  <a:lnTo>
                    <a:pt x="1957" y="2013"/>
                  </a:lnTo>
                  <a:lnTo>
                    <a:pt x="1985" y="1956"/>
                  </a:lnTo>
                  <a:lnTo>
                    <a:pt x="1957" y="1871"/>
                  </a:lnTo>
                  <a:lnTo>
                    <a:pt x="2042" y="1843"/>
                  </a:lnTo>
                  <a:lnTo>
                    <a:pt x="2013" y="1786"/>
                  </a:lnTo>
                  <a:lnTo>
                    <a:pt x="2013" y="1729"/>
                  </a:lnTo>
                  <a:lnTo>
                    <a:pt x="2127" y="1729"/>
                  </a:lnTo>
                  <a:lnTo>
                    <a:pt x="2155" y="1673"/>
                  </a:lnTo>
                  <a:lnTo>
                    <a:pt x="2098" y="1616"/>
                  </a:lnTo>
                  <a:lnTo>
                    <a:pt x="2098" y="1503"/>
                  </a:lnTo>
                  <a:lnTo>
                    <a:pt x="2042" y="1389"/>
                  </a:lnTo>
                  <a:lnTo>
                    <a:pt x="2042" y="1332"/>
                  </a:lnTo>
                  <a:lnTo>
                    <a:pt x="2098" y="1332"/>
                  </a:lnTo>
                  <a:lnTo>
                    <a:pt x="2127" y="1247"/>
                  </a:lnTo>
                  <a:lnTo>
                    <a:pt x="2042" y="1162"/>
                  </a:lnTo>
                  <a:lnTo>
                    <a:pt x="2098" y="1134"/>
                  </a:lnTo>
                  <a:lnTo>
                    <a:pt x="2070" y="1049"/>
                  </a:lnTo>
                  <a:lnTo>
                    <a:pt x="2070" y="936"/>
                  </a:lnTo>
                  <a:lnTo>
                    <a:pt x="2127" y="936"/>
                  </a:lnTo>
                  <a:lnTo>
                    <a:pt x="2127" y="851"/>
                  </a:lnTo>
                  <a:lnTo>
                    <a:pt x="2183" y="822"/>
                  </a:lnTo>
                  <a:lnTo>
                    <a:pt x="2155" y="709"/>
                  </a:lnTo>
                  <a:lnTo>
                    <a:pt x="2155" y="652"/>
                  </a:lnTo>
                  <a:lnTo>
                    <a:pt x="2212" y="624"/>
                  </a:lnTo>
                  <a:lnTo>
                    <a:pt x="2240" y="567"/>
                  </a:lnTo>
                  <a:lnTo>
                    <a:pt x="2297" y="369"/>
                  </a:lnTo>
                  <a:lnTo>
                    <a:pt x="2127" y="369"/>
                  </a:lnTo>
                  <a:lnTo>
                    <a:pt x="2098" y="340"/>
                  </a:lnTo>
                  <a:lnTo>
                    <a:pt x="2042" y="397"/>
                  </a:lnTo>
                  <a:lnTo>
                    <a:pt x="1928" y="397"/>
                  </a:lnTo>
                  <a:lnTo>
                    <a:pt x="1843" y="369"/>
                  </a:lnTo>
                  <a:lnTo>
                    <a:pt x="1815" y="340"/>
                  </a:lnTo>
                  <a:lnTo>
                    <a:pt x="1843" y="284"/>
                  </a:lnTo>
                  <a:lnTo>
                    <a:pt x="1815" y="227"/>
                  </a:lnTo>
                  <a:lnTo>
                    <a:pt x="1872" y="170"/>
                  </a:lnTo>
                  <a:lnTo>
                    <a:pt x="1843" y="113"/>
                  </a:lnTo>
                  <a:lnTo>
                    <a:pt x="1758" y="113"/>
                  </a:lnTo>
                  <a:lnTo>
                    <a:pt x="1786" y="57"/>
                  </a:lnTo>
                  <a:lnTo>
                    <a:pt x="173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3" name="Freeform 753"/>
            <p:cNvSpPr>
              <a:spLocks/>
            </p:cNvSpPr>
            <p:nvPr/>
          </p:nvSpPr>
          <p:spPr bwMode="auto">
            <a:xfrm>
              <a:off x="4089" y="2145"/>
              <a:ext cx="1786" cy="2126"/>
            </a:xfrm>
            <a:custGeom>
              <a:avLst/>
              <a:gdLst>
                <a:gd name="T0" fmla="*/ 567 w 1786"/>
                <a:gd name="T1" fmla="*/ 114 h 2126"/>
                <a:gd name="T2" fmla="*/ 538 w 1786"/>
                <a:gd name="T3" fmla="*/ 312 h 2126"/>
                <a:gd name="T4" fmla="*/ 538 w 1786"/>
                <a:gd name="T5" fmla="*/ 510 h 2126"/>
                <a:gd name="T6" fmla="*/ 538 w 1786"/>
                <a:gd name="T7" fmla="*/ 681 h 2126"/>
                <a:gd name="T8" fmla="*/ 567 w 1786"/>
                <a:gd name="T9" fmla="*/ 907 h 2126"/>
                <a:gd name="T10" fmla="*/ 482 w 1786"/>
                <a:gd name="T11" fmla="*/ 1021 h 2126"/>
                <a:gd name="T12" fmla="*/ 397 w 1786"/>
                <a:gd name="T13" fmla="*/ 1191 h 2126"/>
                <a:gd name="T14" fmla="*/ 255 w 1786"/>
                <a:gd name="T15" fmla="*/ 1162 h 2126"/>
                <a:gd name="T16" fmla="*/ 56 w 1786"/>
                <a:gd name="T17" fmla="*/ 1191 h 2126"/>
                <a:gd name="T18" fmla="*/ 0 w 1786"/>
                <a:gd name="T19" fmla="*/ 1361 h 2126"/>
                <a:gd name="T20" fmla="*/ 0 w 1786"/>
                <a:gd name="T21" fmla="*/ 1503 h 2126"/>
                <a:gd name="T22" fmla="*/ 141 w 1786"/>
                <a:gd name="T23" fmla="*/ 1616 h 2126"/>
                <a:gd name="T24" fmla="*/ 198 w 1786"/>
                <a:gd name="T25" fmla="*/ 1701 h 2126"/>
                <a:gd name="T26" fmla="*/ 255 w 1786"/>
                <a:gd name="T27" fmla="*/ 1701 h 2126"/>
                <a:gd name="T28" fmla="*/ 567 w 1786"/>
                <a:gd name="T29" fmla="*/ 1559 h 2126"/>
                <a:gd name="T30" fmla="*/ 567 w 1786"/>
                <a:gd name="T31" fmla="*/ 1644 h 2126"/>
                <a:gd name="T32" fmla="*/ 680 w 1786"/>
                <a:gd name="T33" fmla="*/ 1815 h 2126"/>
                <a:gd name="T34" fmla="*/ 765 w 1786"/>
                <a:gd name="T35" fmla="*/ 1871 h 2126"/>
                <a:gd name="T36" fmla="*/ 623 w 1786"/>
                <a:gd name="T37" fmla="*/ 2041 h 2126"/>
                <a:gd name="T38" fmla="*/ 765 w 1786"/>
                <a:gd name="T39" fmla="*/ 2126 h 2126"/>
                <a:gd name="T40" fmla="*/ 793 w 1786"/>
                <a:gd name="T41" fmla="*/ 2041 h 2126"/>
                <a:gd name="T42" fmla="*/ 879 w 1786"/>
                <a:gd name="T43" fmla="*/ 1900 h 2126"/>
                <a:gd name="T44" fmla="*/ 1077 w 1786"/>
                <a:gd name="T45" fmla="*/ 1644 h 2126"/>
                <a:gd name="T46" fmla="*/ 1049 w 1786"/>
                <a:gd name="T47" fmla="*/ 1361 h 2126"/>
                <a:gd name="T48" fmla="*/ 1190 w 1786"/>
                <a:gd name="T49" fmla="*/ 1333 h 2126"/>
                <a:gd name="T50" fmla="*/ 1134 w 1786"/>
                <a:gd name="T51" fmla="*/ 1418 h 2126"/>
                <a:gd name="T52" fmla="*/ 1304 w 1786"/>
                <a:gd name="T53" fmla="*/ 1559 h 2126"/>
                <a:gd name="T54" fmla="*/ 1360 w 1786"/>
                <a:gd name="T55" fmla="*/ 1588 h 2126"/>
                <a:gd name="T56" fmla="*/ 1360 w 1786"/>
                <a:gd name="T57" fmla="*/ 1815 h 2126"/>
                <a:gd name="T58" fmla="*/ 1502 w 1786"/>
                <a:gd name="T59" fmla="*/ 1843 h 2126"/>
                <a:gd name="T60" fmla="*/ 1616 w 1786"/>
                <a:gd name="T61" fmla="*/ 1786 h 2126"/>
                <a:gd name="T62" fmla="*/ 1786 w 1786"/>
                <a:gd name="T63" fmla="*/ 1559 h 2126"/>
                <a:gd name="T64" fmla="*/ 1672 w 1786"/>
                <a:gd name="T65" fmla="*/ 1559 h 2126"/>
                <a:gd name="T66" fmla="*/ 1559 w 1786"/>
                <a:gd name="T67" fmla="*/ 1446 h 2126"/>
                <a:gd name="T68" fmla="*/ 1474 w 1786"/>
                <a:gd name="T69" fmla="*/ 1162 h 2126"/>
                <a:gd name="T70" fmla="*/ 1502 w 1786"/>
                <a:gd name="T71" fmla="*/ 964 h 2126"/>
                <a:gd name="T72" fmla="*/ 1389 w 1786"/>
                <a:gd name="T73" fmla="*/ 851 h 2126"/>
                <a:gd name="T74" fmla="*/ 1275 w 1786"/>
                <a:gd name="T75" fmla="*/ 737 h 2126"/>
                <a:gd name="T76" fmla="*/ 1162 w 1786"/>
                <a:gd name="T77" fmla="*/ 624 h 2126"/>
                <a:gd name="T78" fmla="*/ 1134 w 1786"/>
                <a:gd name="T79" fmla="*/ 284 h 2126"/>
                <a:gd name="T80" fmla="*/ 964 w 1786"/>
                <a:gd name="T81" fmla="*/ 227 h 2126"/>
                <a:gd name="T82" fmla="*/ 822 w 1786"/>
                <a:gd name="T83" fmla="*/ 284 h 2126"/>
                <a:gd name="T84" fmla="*/ 737 w 1786"/>
                <a:gd name="T85" fmla="*/ 142 h 2126"/>
                <a:gd name="T86" fmla="*/ 652 w 1786"/>
                <a:gd name="T87" fmla="*/ 0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86" h="2126">
                  <a:moveTo>
                    <a:pt x="623" y="0"/>
                  </a:moveTo>
                  <a:lnTo>
                    <a:pt x="567" y="29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538" y="312"/>
                  </a:lnTo>
                  <a:lnTo>
                    <a:pt x="482" y="340"/>
                  </a:lnTo>
                  <a:lnTo>
                    <a:pt x="567" y="425"/>
                  </a:lnTo>
                  <a:lnTo>
                    <a:pt x="538" y="510"/>
                  </a:lnTo>
                  <a:lnTo>
                    <a:pt x="482" y="510"/>
                  </a:lnTo>
                  <a:lnTo>
                    <a:pt x="482" y="567"/>
                  </a:lnTo>
                  <a:lnTo>
                    <a:pt x="538" y="681"/>
                  </a:lnTo>
                  <a:lnTo>
                    <a:pt x="538" y="794"/>
                  </a:lnTo>
                  <a:lnTo>
                    <a:pt x="595" y="851"/>
                  </a:lnTo>
                  <a:lnTo>
                    <a:pt x="567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482" y="1021"/>
                  </a:lnTo>
                  <a:lnTo>
                    <a:pt x="397" y="1049"/>
                  </a:lnTo>
                  <a:lnTo>
                    <a:pt x="423" y="1131"/>
                  </a:lnTo>
                  <a:lnTo>
                    <a:pt x="397" y="1191"/>
                  </a:lnTo>
                  <a:lnTo>
                    <a:pt x="340" y="1219"/>
                  </a:lnTo>
                  <a:lnTo>
                    <a:pt x="312" y="1162"/>
                  </a:lnTo>
                  <a:lnTo>
                    <a:pt x="255" y="1162"/>
                  </a:lnTo>
                  <a:lnTo>
                    <a:pt x="226" y="1219"/>
                  </a:lnTo>
                  <a:lnTo>
                    <a:pt x="85" y="1191"/>
                  </a:lnTo>
                  <a:lnTo>
                    <a:pt x="56" y="1191"/>
                  </a:lnTo>
                  <a:lnTo>
                    <a:pt x="28" y="1276"/>
                  </a:lnTo>
                  <a:lnTo>
                    <a:pt x="56" y="1333"/>
                  </a:lnTo>
                  <a:lnTo>
                    <a:pt x="0" y="1361"/>
                  </a:lnTo>
                  <a:lnTo>
                    <a:pt x="28" y="1446"/>
                  </a:lnTo>
                  <a:lnTo>
                    <a:pt x="0" y="1474"/>
                  </a:lnTo>
                  <a:lnTo>
                    <a:pt x="0" y="1503"/>
                  </a:lnTo>
                  <a:lnTo>
                    <a:pt x="141" y="1531"/>
                  </a:lnTo>
                  <a:lnTo>
                    <a:pt x="113" y="1616"/>
                  </a:lnTo>
                  <a:lnTo>
                    <a:pt x="141" y="1616"/>
                  </a:lnTo>
                  <a:lnTo>
                    <a:pt x="113" y="1644"/>
                  </a:lnTo>
                  <a:lnTo>
                    <a:pt x="170" y="1673"/>
                  </a:lnTo>
                  <a:lnTo>
                    <a:pt x="198" y="1701"/>
                  </a:lnTo>
                  <a:lnTo>
                    <a:pt x="198" y="1644"/>
                  </a:lnTo>
                  <a:lnTo>
                    <a:pt x="255" y="1644"/>
                  </a:lnTo>
                  <a:lnTo>
                    <a:pt x="255" y="1701"/>
                  </a:lnTo>
                  <a:lnTo>
                    <a:pt x="283" y="1701"/>
                  </a:lnTo>
                  <a:lnTo>
                    <a:pt x="283" y="1616"/>
                  </a:lnTo>
                  <a:lnTo>
                    <a:pt x="567" y="1559"/>
                  </a:lnTo>
                  <a:lnTo>
                    <a:pt x="482" y="1644"/>
                  </a:lnTo>
                  <a:lnTo>
                    <a:pt x="482" y="1701"/>
                  </a:lnTo>
                  <a:lnTo>
                    <a:pt x="567" y="1644"/>
                  </a:lnTo>
                  <a:lnTo>
                    <a:pt x="737" y="1644"/>
                  </a:lnTo>
                  <a:lnTo>
                    <a:pt x="652" y="1786"/>
                  </a:lnTo>
                  <a:lnTo>
                    <a:pt x="680" y="1815"/>
                  </a:lnTo>
                  <a:lnTo>
                    <a:pt x="737" y="1701"/>
                  </a:lnTo>
                  <a:lnTo>
                    <a:pt x="850" y="1786"/>
                  </a:lnTo>
                  <a:lnTo>
                    <a:pt x="765" y="1871"/>
                  </a:lnTo>
                  <a:lnTo>
                    <a:pt x="680" y="1985"/>
                  </a:lnTo>
                  <a:lnTo>
                    <a:pt x="680" y="2013"/>
                  </a:lnTo>
                  <a:lnTo>
                    <a:pt x="623" y="2041"/>
                  </a:lnTo>
                  <a:lnTo>
                    <a:pt x="595" y="2098"/>
                  </a:lnTo>
                  <a:lnTo>
                    <a:pt x="708" y="2041"/>
                  </a:lnTo>
                  <a:lnTo>
                    <a:pt x="765" y="2126"/>
                  </a:lnTo>
                  <a:lnTo>
                    <a:pt x="822" y="2098"/>
                  </a:lnTo>
                  <a:lnTo>
                    <a:pt x="850" y="2070"/>
                  </a:lnTo>
                  <a:lnTo>
                    <a:pt x="793" y="2041"/>
                  </a:lnTo>
                  <a:lnTo>
                    <a:pt x="737" y="2013"/>
                  </a:lnTo>
                  <a:lnTo>
                    <a:pt x="850" y="1985"/>
                  </a:lnTo>
                  <a:lnTo>
                    <a:pt x="879" y="1900"/>
                  </a:lnTo>
                  <a:lnTo>
                    <a:pt x="935" y="1900"/>
                  </a:lnTo>
                  <a:lnTo>
                    <a:pt x="935" y="1786"/>
                  </a:lnTo>
                  <a:lnTo>
                    <a:pt x="1077" y="1644"/>
                  </a:lnTo>
                  <a:lnTo>
                    <a:pt x="1049" y="1503"/>
                  </a:lnTo>
                  <a:lnTo>
                    <a:pt x="964" y="1446"/>
                  </a:lnTo>
                  <a:lnTo>
                    <a:pt x="1049" y="1361"/>
                  </a:lnTo>
                  <a:lnTo>
                    <a:pt x="1077" y="1389"/>
                  </a:lnTo>
                  <a:lnTo>
                    <a:pt x="1134" y="1304"/>
                  </a:lnTo>
                  <a:lnTo>
                    <a:pt x="1190" y="1333"/>
                  </a:lnTo>
                  <a:lnTo>
                    <a:pt x="1162" y="1361"/>
                  </a:lnTo>
                  <a:lnTo>
                    <a:pt x="1190" y="1389"/>
                  </a:lnTo>
                  <a:lnTo>
                    <a:pt x="1134" y="1418"/>
                  </a:lnTo>
                  <a:lnTo>
                    <a:pt x="1275" y="1474"/>
                  </a:lnTo>
                  <a:lnTo>
                    <a:pt x="1275" y="1503"/>
                  </a:lnTo>
                  <a:lnTo>
                    <a:pt x="1304" y="1559"/>
                  </a:lnTo>
                  <a:lnTo>
                    <a:pt x="1304" y="1588"/>
                  </a:lnTo>
                  <a:lnTo>
                    <a:pt x="1332" y="1588"/>
                  </a:lnTo>
                  <a:lnTo>
                    <a:pt x="1360" y="1588"/>
                  </a:lnTo>
                  <a:lnTo>
                    <a:pt x="1360" y="1644"/>
                  </a:lnTo>
                  <a:lnTo>
                    <a:pt x="1332" y="1758"/>
                  </a:lnTo>
                  <a:lnTo>
                    <a:pt x="1360" y="1815"/>
                  </a:lnTo>
                  <a:lnTo>
                    <a:pt x="1360" y="1900"/>
                  </a:lnTo>
                  <a:lnTo>
                    <a:pt x="1474" y="1871"/>
                  </a:lnTo>
                  <a:lnTo>
                    <a:pt x="1502" y="1843"/>
                  </a:lnTo>
                  <a:lnTo>
                    <a:pt x="1474" y="1758"/>
                  </a:lnTo>
                  <a:lnTo>
                    <a:pt x="1587" y="1815"/>
                  </a:lnTo>
                  <a:lnTo>
                    <a:pt x="1616" y="1786"/>
                  </a:lnTo>
                  <a:lnTo>
                    <a:pt x="1757" y="1786"/>
                  </a:lnTo>
                  <a:lnTo>
                    <a:pt x="1786" y="1673"/>
                  </a:lnTo>
                  <a:lnTo>
                    <a:pt x="1786" y="1559"/>
                  </a:lnTo>
                  <a:lnTo>
                    <a:pt x="1729" y="1559"/>
                  </a:lnTo>
                  <a:lnTo>
                    <a:pt x="1701" y="1588"/>
                  </a:lnTo>
                  <a:lnTo>
                    <a:pt x="1672" y="1559"/>
                  </a:lnTo>
                  <a:lnTo>
                    <a:pt x="1616" y="1559"/>
                  </a:lnTo>
                  <a:lnTo>
                    <a:pt x="1644" y="1503"/>
                  </a:lnTo>
                  <a:lnTo>
                    <a:pt x="1559" y="1446"/>
                  </a:lnTo>
                  <a:lnTo>
                    <a:pt x="1531" y="1446"/>
                  </a:lnTo>
                  <a:lnTo>
                    <a:pt x="1474" y="1276"/>
                  </a:lnTo>
                  <a:lnTo>
                    <a:pt x="1474" y="1162"/>
                  </a:lnTo>
                  <a:lnTo>
                    <a:pt x="1417" y="1134"/>
                  </a:lnTo>
                  <a:lnTo>
                    <a:pt x="1474" y="1049"/>
                  </a:lnTo>
                  <a:lnTo>
                    <a:pt x="1502" y="964"/>
                  </a:lnTo>
                  <a:lnTo>
                    <a:pt x="1446" y="936"/>
                  </a:lnTo>
                  <a:lnTo>
                    <a:pt x="1474" y="822"/>
                  </a:lnTo>
                  <a:lnTo>
                    <a:pt x="1389" y="851"/>
                  </a:lnTo>
                  <a:lnTo>
                    <a:pt x="1389" y="709"/>
                  </a:lnTo>
                  <a:lnTo>
                    <a:pt x="1360" y="681"/>
                  </a:lnTo>
                  <a:lnTo>
                    <a:pt x="1275" y="737"/>
                  </a:lnTo>
                  <a:lnTo>
                    <a:pt x="1247" y="681"/>
                  </a:lnTo>
                  <a:lnTo>
                    <a:pt x="1162" y="681"/>
                  </a:lnTo>
                  <a:lnTo>
                    <a:pt x="1162" y="624"/>
                  </a:lnTo>
                  <a:lnTo>
                    <a:pt x="1190" y="567"/>
                  </a:lnTo>
                  <a:lnTo>
                    <a:pt x="1105" y="425"/>
                  </a:lnTo>
                  <a:lnTo>
                    <a:pt x="1134" y="284"/>
                  </a:lnTo>
                  <a:lnTo>
                    <a:pt x="1105" y="255"/>
                  </a:lnTo>
                  <a:lnTo>
                    <a:pt x="1020" y="255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879" y="284"/>
                  </a:lnTo>
                  <a:lnTo>
                    <a:pt x="822" y="284"/>
                  </a:lnTo>
                  <a:lnTo>
                    <a:pt x="822" y="227"/>
                  </a:lnTo>
                  <a:lnTo>
                    <a:pt x="737" y="227"/>
                  </a:lnTo>
                  <a:lnTo>
                    <a:pt x="737" y="142"/>
                  </a:lnTo>
                  <a:lnTo>
                    <a:pt x="623" y="85"/>
                  </a:lnTo>
                  <a:lnTo>
                    <a:pt x="652" y="57"/>
                  </a:lnTo>
                  <a:lnTo>
                    <a:pt x="652" y="0"/>
                  </a:lnTo>
                  <a:lnTo>
                    <a:pt x="62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5" name="Freeform 755"/>
            <p:cNvSpPr>
              <a:spLocks/>
            </p:cNvSpPr>
            <p:nvPr/>
          </p:nvSpPr>
          <p:spPr bwMode="auto">
            <a:xfrm>
              <a:off x="5194" y="1493"/>
              <a:ext cx="1700" cy="2693"/>
            </a:xfrm>
            <a:custGeom>
              <a:avLst/>
              <a:gdLst>
                <a:gd name="T0" fmla="*/ 1418 w 1700"/>
                <a:gd name="T1" fmla="*/ 2637 h 2693"/>
                <a:gd name="T2" fmla="*/ 1389 w 1700"/>
                <a:gd name="T3" fmla="*/ 2495 h 2693"/>
                <a:gd name="T4" fmla="*/ 1191 w 1700"/>
                <a:gd name="T5" fmla="*/ 2381 h 2693"/>
                <a:gd name="T6" fmla="*/ 1106 w 1700"/>
                <a:gd name="T7" fmla="*/ 2296 h 2693"/>
                <a:gd name="T8" fmla="*/ 936 w 1700"/>
                <a:gd name="T9" fmla="*/ 2353 h 2693"/>
                <a:gd name="T10" fmla="*/ 851 w 1700"/>
                <a:gd name="T11" fmla="*/ 2467 h 2693"/>
                <a:gd name="T12" fmla="*/ 851 w 1700"/>
                <a:gd name="T13" fmla="*/ 2608 h 2693"/>
                <a:gd name="T14" fmla="*/ 794 w 1700"/>
                <a:gd name="T15" fmla="*/ 2523 h 2693"/>
                <a:gd name="T16" fmla="*/ 652 w 1700"/>
                <a:gd name="T17" fmla="*/ 2438 h 2693"/>
                <a:gd name="T18" fmla="*/ 681 w 1700"/>
                <a:gd name="T19" fmla="*/ 2211 h 2693"/>
                <a:gd name="T20" fmla="*/ 596 w 1700"/>
                <a:gd name="T21" fmla="*/ 2240 h 2693"/>
                <a:gd name="T22" fmla="*/ 511 w 1700"/>
                <a:gd name="T23" fmla="*/ 2211 h 2693"/>
                <a:gd name="T24" fmla="*/ 454 w 1700"/>
                <a:gd name="T25" fmla="*/ 2098 h 2693"/>
                <a:gd name="T26" fmla="*/ 369 w 1700"/>
                <a:gd name="T27" fmla="*/ 1928 h 2693"/>
                <a:gd name="T28" fmla="*/ 312 w 1700"/>
                <a:gd name="T29" fmla="*/ 1786 h 2693"/>
                <a:gd name="T30" fmla="*/ 397 w 1700"/>
                <a:gd name="T31" fmla="*/ 1616 h 2693"/>
                <a:gd name="T32" fmla="*/ 374 w 1700"/>
                <a:gd name="T33" fmla="*/ 1471 h 2693"/>
                <a:gd name="T34" fmla="*/ 284 w 1700"/>
                <a:gd name="T35" fmla="*/ 1361 h 2693"/>
                <a:gd name="T36" fmla="*/ 170 w 1700"/>
                <a:gd name="T37" fmla="*/ 1389 h 2693"/>
                <a:gd name="T38" fmla="*/ 57 w 1700"/>
                <a:gd name="T39" fmla="*/ 1333 h 2693"/>
                <a:gd name="T40" fmla="*/ 85 w 1700"/>
                <a:gd name="T41" fmla="*/ 1219 h 2693"/>
                <a:gd name="T42" fmla="*/ 29 w 1700"/>
                <a:gd name="T43" fmla="*/ 936 h 2693"/>
                <a:gd name="T44" fmla="*/ 29 w 1700"/>
                <a:gd name="T45" fmla="*/ 879 h 2693"/>
                <a:gd name="T46" fmla="*/ 85 w 1700"/>
                <a:gd name="T47" fmla="*/ 822 h 2693"/>
                <a:gd name="T48" fmla="*/ 170 w 1700"/>
                <a:gd name="T49" fmla="*/ 737 h 2693"/>
                <a:gd name="T50" fmla="*/ 341 w 1700"/>
                <a:gd name="T51" fmla="*/ 879 h 2693"/>
                <a:gd name="T52" fmla="*/ 377 w 1700"/>
                <a:gd name="T53" fmla="*/ 829 h 2693"/>
                <a:gd name="T54" fmla="*/ 425 w 1700"/>
                <a:gd name="T55" fmla="*/ 730 h 2693"/>
                <a:gd name="T56" fmla="*/ 482 w 1700"/>
                <a:gd name="T57" fmla="*/ 681 h 2693"/>
                <a:gd name="T58" fmla="*/ 545 w 1700"/>
                <a:gd name="T59" fmla="*/ 595 h 2693"/>
                <a:gd name="T60" fmla="*/ 596 w 1700"/>
                <a:gd name="T61" fmla="*/ 482 h 2693"/>
                <a:gd name="T62" fmla="*/ 539 w 1700"/>
                <a:gd name="T63" fmla="*/ 340 h 2693"/>
                <a:gd name="T64" fmla="*/ 567 w 1700"/>
                <a:gd name="T65" fmla="*/ 227 h 2693"/>
                <a:gd name="T66" fmla="*/ 624 w 1700"/>
                <a:gd name="T67" fmla="*/ 114 h 2693"/>
                <a:gd name="T68" fmla="*/ 737 w 1700"/>
                <a:gd name="T69" fmla="*/ 0 h 2693"/>
                <a:gd name="T70" fmla="*/ 908 w 1700"/>
                <a:gd name="T71" fmla="*/ 170 h 2693"/>
                <a:gd name="T72" fmla="*/ 879 w 1700"/>
                <a:gd name="T73" fmla="*/ 369 h 2693"/>
                <a:gd name="T74" fmla="*/ 902 w 1700"/>
                <a:gd name="T75" fmla="*/ 460 h 2693"/>
                <a:gd name="T76" fmla="*/ 879 w 1700"/>
                <a:gd name="T77" fmla="*/ 652 h 2693"/>
                <a:gd name="T78" fmla="*/ 989 w 1700"/>
                <a:gd name="T79" fmla="*/ 670 h 2693"/>
                <a:gd name="T80" fmla="*/ 1049 w 1700"/>
                <a:gd name="T81" fmla="*/ 794 h 2693"/>
                <a:gd name="T82" fmla="*/ 1139 w 1700"/>
                <a:gd name="T83" fmla="*/ 817 h 2693"/>
                <a:gd name="T84" fmla="*/ 1142 w 1700"/>
                <a:gd name="T85" fmla="*/ 925 h 2693"/>
                <a:gd name="T86" fmla="*/ 1191 w 1700"/>
                <a:gd name="T87" fmla="*/ 1021 h 2693"/>
                <a:gd name="T88" fmla="*/ 1219 w 1700"/>
                <a:gd name="T89" fmla="*/ 1191 h 2693"/>
                <a:gd name="T90" fmla="*/ 1276 w 1700"/>
                <a:gd name="T91" fmla="*/ 1333 h 2693"/>
                <a:gd name="T92" fmla="*/ 1333 w 1700"/>
                <a:gd name="T93" fmla="*/ 1333 h 2693"/>
                <a:gd name="T94" fmla="*/ 1337 w 1700"/>
                <a:gd name="T95" fmla="*/ 1369 h 2693"/>
                <a:gd name="T96" fmla="*/ 1418 w 1700"/>
                <a:gd name="T97" fmla="*/ 1348 h 2693"/>
                <a:gd name="T98" fmla="*/ 1446 w 1700"/>
                <a:gd name="T99" fmla="*/ 1474 h 2693"/>
                <a:gd name="T100" fmla="*/ 1418 w 1700"/>
                <a:gd name="T101" fmla="*/ 1531 h 2693"/>
                <a:gd name="T102" fmla="*/ 1446 w 1700"/>
                <a:gd name="T103" fmla="*/ 1616 h 2693"/>
                <a:gd name="T104" fmla="*/ 1560 w 1700"/>
                <a:gd name="T105" fmla="*/ 1503 h 2693"/>
                <a:gd name="T106" fmla="*/ 1616 w 1700"/>
                <a:gd name="T107" fmla="*/ 1559 h 2693"/>
                <a:gd name="T108" fmla="*/ 1583 w 1700"/>
                <a:gd name="T109" fmla="*/ 1687 h 2693"/>
                <a:gd name="T110" fmla="*/ 1700 w 1700"/>
                <a:gd name="T111" fmla="*/ 1726 h 2693"/>
                <a:gd name="T112" fmla="*/ 1598 w 1700"/>
                <a:gd name="T113" fmla="*/ 1891 h 2693"/>
                <a:gd name="T114" fmla="*/ 1560 w 1700"/>
                <a:gd name="T115" fmla="*/ 1900 h 2693"/>
                <a:gd name="T116" fmla="*/ 1446 w 1700"/>
                <a:gd name="T117" fmla="*/ 2013 h 2693"/>
                <a:gd name="T118" fmla="*/ 1503 w 1700"/>
                <a:gd name="T119" fmla="*/ 2268 h 2693"/>
                <a:gd name="T120" fmla="*/ 1531 w 1700"/>
                <a:gd name="T121" fmla="*/ 2580 h 2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00" h="2693">
                  <a:moveTo>
                    <a:pt x="1446" y="2693"/>
                  </a:moveTo>
                  <a:lnTo>
                    <a:pt x="1418" y="2637"/>
                  </a:lnTo>
                  <a:lnTo>
                    <a:pt x="1446" y="2552"/>
                  </a:lnTo>
                  <a:lnTo>
                    <a:pt x="1389" y="2495"/>
                  </a:lnTo>
                  <a:lnTo>
                    <a:pt x="1304" y="2495"/>
                  </a:lnTo>
                  <a:lnTo>
                    <a:pt x="1191" y="2381"/>
                  </a:lnTo>
                  <a:lnTo>
                    <a:pt x="1134" y="2381"/>
                  </a:lnTo>
                  <a:lnTo>
                    <a:pt x="1106" y="2296"/>
                  </a:lnTo>
                  <a:lnTo>
                    <a:pt x="1021" y="2296"/>
                  </a:lnTo>
                  <a:lnTo>
                    <a:pt x="936" y="2353"/>
                  </a:lnTo>
                  <a:lnTo>
                    <a:pt x="908" y="2438"/>
                  </a:lnTo>
                  <a:lnTo>
                    <a:pt x="851" y="2467"/>
                  </a:lnTo>
                  <a:lnTo>
                    <a:pt x="879" y="2495"/>
                  </a:lnTo>
                  <a:lnTo>
                    <a:pt x="851" y="2608"/>
                  </a:lnTo>
                  <a:lnTo>
                    <a:pt x="794" y="2580"/>
                  </a:lnTo>
                  <a:lnTo>
                    <a:pt x="794" y="2523"/>
                  </a:lnTo>
                  <a:lnTo>
                    <a:pt x="681" y="2523"/>
                  </a:lnTo>
                  <a:lnTo>
                    <a:pt x="652" y="2438"/>
                  </a:lnTo>
                  <a:lnTo>
                    <a:pt x="681" y="2325"/>
                  </a:lnTo>
                  <a:lnTo>
                    <a:pt x="681" y="2211"/>
                  </a:lnTo>
                  <a:lnTo>
                    <a:pt x="624" y="2211"/>
                  </a:lnTo>
                  <a:lnTo>
                    <a:pt x="596" y="2240"/>
                  </a:lnTo>
                  <a:lnTo>
                    <a:pt x="567" y="2211"/>
                  </a:lnTo>
                  <a:lnTo>
                    <a:pt x="511" y="2211"/>
                  </a:lnTo>
                  <a:lnTo>
                    <a:pt x="539" y="2155"/>
                  </a:lnTo>
                  <a:lnTo>
                    <a:pt x="454" y="2098"/>
                  </a:lnTo>
                  <a:lnTo>
                    <a:pt x="422" y="2095"/>
                  </a:lnTo>
                  <a:lnTo>
                    <a:pt x="369" y="1928"/>
                  </a:lnTo>
                  <a:lnTo>
                    <a:pt x="369" y="1814"/>
                  </a:lnTo>
                  <a:lnTo>
                    <a:pt x="312" y="1786"/>
                  </a:lnTo>
                  <a:lnTo>
                    <a:pt x="369" y="1701"/>
                  </a:lnTo>
                  <a:lnTo>
                    <a:pt x="397" y="1616"/>
                  </a:lnTo>
                  <a:lnTo>
                    <a:pt x="341" y="1588"/>
                  </a:lnTo>
                  <a:lnTo>
                    <a:pt x="374" y="1471"/>
                  </a:lnTo>
                  <a:lnTo>
                    <a:pt x="284" y="1503"/>
                  </a:lnTo>
                  <a:lnTo>
                    <a:pt x="284" y="1361"/>
                  </a:lnTo>
                  <a:lnTo>
                    <a:pt x="255" y="1333"/>
                  </a:lnTo>
                  <a:lnTo>
                    <a:pt x="170" y="1389"/>
                  </a:lnTo>
                  <a:lnTo>
                    <a:pt x="142" y="1333"/>
                  </a:lnTo>
                  <a:lnTo>
                    <a:pt x="57" y="1333"/>
                  </a:lnTo>
                  <a:lnTo>
                    <a:pt x="57" y="1276"/>
                  </a:lnTo>
                  <a:lnTo>
                    <a:pt x="85" y="1219"/>
                  </a:lnTo>
                  <a:lnTo>
                    <a:pt x="0" y="1077"/>
                  </a:lnTo>
                  <a:lnTo>
                    <a:pt x="29" y="936"/>
                  </a:lnTo>
                  <a:lnTo>
                    <a:pt x="0" y="907"/>
                  </a:lnTo>
                  <a:lnTo>
                    <a:pt x="29" y="879"/>
                  </a:lnTo>
                  <a:lnTo>
                    <a:pt x="29" y="794"/>
                  </a:lnTo>
                  <a:lnTo>
                    <a:pt x="85" y="822"/>
                  </a:lnTo>
                  <a:lnTo>
                    <a:pt x="142" y="822"/>
                  </a:lnTo>
                  <a:lnTo>
                    <a:pt x="170" y="737"/>
                  </a:lnTo>
                  <a:lnTo>
                    <a:pt x="284" y="794"/>
                  </a:lnTo>
                  <a:lnTo>
                    <a:pt x="341" y="879"/>
                  </a:lnTo>
                  <a:lnTo>
                    <a:pt x="359" y="916"/>
                  </a:lnTo>
                  <a:lnTo>
                    <a:pt x="377" y="829"/>
                  </a:lnTo>
                  <a:lnTo>
                    <a:pt x="426" y="794"/>
                  </a:lnTo>
                  <a:lnTo>
                    <a:pt x="425" y="730"/>
                  </a:lnTo>
                  <a:lnTo>
                    <a:pt x="467" y="727"/>
                  </a:lnTo>
                  <a:lnTo>
                    <a:pt x="482" y="681"/>
                  </a:lnTo>
                  <a:lnTo>
                    <a:pt x="511" y="624"/>
                  </a:lnTo>
                  <a:lnTo>
                    <a:pt x="545" y="595"/>
                  </a:lnTo>
                  <a:lnTo>
                    <a:pt x="602" y="586"/>
                  </a:lnTo>
                  <a:lnTo>
                    <a:pt x="596" y="482"/>
                  </a:lnTo>
                  <a:lnTo>
                    <a:pt x="539" y="425"/>
                  </a:lnTo>
                  <a:lnTo>
                    <a:pt x="539" y="340"/>
                  </a:lnTo>
                  <a:lnTo>
                    <a:pt x="511" y="312"/>
                  </a:lnTo>
                  <a:lnTo>
                    <a:pt x="567" y="227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681" y="57"/>
                  </a:lnTo>
                  <a:lnTo>
                    <a:pt x="737" y="0"/>
                  </a:lnTo>
                  <a:lnTo>
                    <a:pt x="851" y="28"/>
                  </a:lnTo>
                  <a:lnTo>
                    <a:pt x="908" y="170"/>
                  </a:lnTo>
                  <a:lnTo>
                    <a:pt x="851" y="312"/>
                  </a:lnTo>
                  <a:lnTo>
                    <a:pt x="879" y="369"/>
                  </a:lnTo>
                  <a:lnTo>
                    <a:pt x="860" y="451"/>
                  </a:lnTo>
                  <a:lnTo>
                    <a:pt x="902" y="460"/>
                  </a:lnTo>
                  <a:lnTo>
                    <a:pt x="879" y="567"/>
                  </a:lnTo>
                  <a:lnTo>
                    <a:pt x="879" y="652"/>
                  </a:lnTo>
                  <a:lnTo>
                    <a:pt x="929" y="640"/>
                  </a:lnTo>
                  <a:lnTo>
                    <a:pt x="989" y="670"/>
                  </a:lnTo>
                  <a:lnTo>
                    <a:pt x="1007" y="751"/>
                  </a:lnTo>
                  <a:lnTo>
                    <a:pt x="1049" y="794"/>
                  </a:lnTo>
                  <a:lnTo>
                    <a:pt x="1134" y="766"/>
                  </a:lnTo>
                  <a:lnTo>
                    <a:pt x="1139" y="817"/>
                  </a:lnTo>
                  <a:lnTo>
                    <a:pt x="1088" y="892"/>
                  </a:lnTo>
                  <a:lnTo>
                    <a:pt x="1142" y="925"/>
                  </a:lnTo>
                  <a:lnTo>
                    <a:pt x="1118" y="952"/>
                  </a:lnTo>
                  <a:lnTo>
                    <a:pt x="1191" y="1021"/>
                  </a:lnTo>
                  <a:lnTo>
                    <a:pt x="1163" y="1106"/>
                  </a:lnTo>
                  <a:lnTo>
                    <a:pt x="1219" y="1191"/>
                  </a:lnTo>
                  <a:lnTo>
                    <a:pt x="1196" y="1297"/>
                  </a:lnTo>
                  <a:lnTo>
                    <a:pt x="1276" y="1333"/>
                  </a:lnTo>
                  <a:lnTo>
                    <a:pt x="1304" y="1304"/>
                  </a:lnTo>
                  <a:lnTo>
                    <a:pt x="1333" y="1333"/>
                  </a:lnTo>
                  <a:lnTo>
                    <a:pt x="1304" y="1361"/>
                  </a:lnTo>
                  <a:lnTo>
                    <a:pt x="1337" y="1369"/>
                  </a:lnTo>
                  <a:lnTo>
                    <a:pt x="1376" y="1330"/>
                  </a:lnTo>
                  <a:lnTo>
                    <a:pt x="1418" y="1348"/>
                  </a:lnTo>
                  <a:lnTo>
                    <a:pt x="1475" y="1361"/>
                  </a:lnTo>
                  <a:lnTo>
                    <a:pt x="1446" y="1474"/>
                  </a:lnTo>
                  <a:lnTo>
                    <a:pt x="1389" y="1503"/>
                  </a:lnTo>
                  <a:lnTo>
                    <a:pt x="1418" y="1531"/>
                  </a:lnTo>
                  <a:lnTo>
                    <a:pt x="1418" y="1588"/>
                  </a:lnTo>
                  <a:lnTo>
                    <a:pt x="1446" y="1616"/>
                  </a:lnTo>
                  <a:lnTo>
                    <a:pt x="1531" y="1588"/>
                  </a:lnTo>
                  <a:lnTo>
                    <a:pt x="1560" y="1503"/>
                  </a:lnTo>
                  <a:lnTo>
                    <a:pt x="1616" y="1503"/>
                  </a:lnTo>
                  <a:lnTo>
                    <a:pt x="1616" y="1559"/>
                  </a:lnTo>
                  <a:lnTo>
                    <a:pt x="1700" y="1681"/>
                  </a:lnTo>
                  <a:lnTo>
                    <a:pt x="1583" y="1687"/>
                  </a:lnTo>
                  <a:lnTo>
                    <a:pt x="1589" y="1726"/>
                  </a:lnTo>
                  <a:lnTo>
                    <a:pt x="1700" y="1726"/>
                  </a:lnTo>
                  <a:lnTo>
                    <a:pt x="1679" y="1879"/>
                  </a:lnTo>
                  <a:lnTo>
                    <a:pt x="1598" y="1891"/>
                  </a:lnTo>
                  <a:lnTo>
                    <a:pt x="1550" y="1786"/>
                  </a:lnTo>
                  <a:lnTo>
                    <a:pt x="1560" y="1900"/>
                  </a:lnTo>
                  <a:lnTo>
                    <a:pt x="1446" y="1900"/>
                  </a:lnTo>
                  <a:lnTo>
                    <a:pt x="1446" y="2013"/>
                  </a:lnTo>
                  <a:lnTo>
                    <a:pt x="1496" y="2128"/>
                  </a:lnTo>
                  <a:lnTo>
                    <a:pt x="1503" y="2268"/>
                  </a:lnTo>
                  <a:lnTo>
                    <a:pt x="1560" y="2325"/>
                  </a:lnTo>
                  <a:lnTo>
                    <a:pt x="1531" y="2580"/>
                  </a:lnTo>
                  <a:lnTo>
                    <a:pt x="1446" y="269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6" name="Freeform 756"/>
            <p:cNvSpPr>
              <a:spLocks/>
            </p:cNvSpPr>
            <p:nvPr/>
          </p:nvSpPr>
          <p:spPr bwMode="auto">
            <a:xfrm>
              <a:off x="6583" y="2939"/>
              <a:ext cx="256" cy="170"/>
            </a:xfrm>
            <a:custGeom>
              <a:avLst/>
              <a:gdLst>
                <a:gd name="T0" fmla="*/ 227 w 256"/>
                <a:gd name="T1" fmla="*/ 57 h 170"/>
                <a:gd name="T2" fmla="*/ 256 w 256"/>
                <a:gd name="T3" fmla="*/ 0 h 170"/>
                <a:gd name="T4" fmla="*/ 57 w 256"/>
                <a:gd name="T5" fmla="*/ 28 h 170"/>
                <a:gd name="T6" fmla="*/ 0 w 256"/>
                <a:gd name="T7" fmla="*/ 57 h 170"/>
                <a:gd name="T8" fmla="*/ 29 w 256"/>
                <a:gd name="T9" fmla="*/ 85 h 170"/>
                <a:gd name="T10" fmla="*/ 29 w 256"/>
                <a:gd name="T11" fmla="*/ 142 h 170"/>
                <a:gd name="T12" fmla="*/ 57 w 256"/>
                <a:gd name="T13" fmla="*/ 170 h 170"/>
                <a:gd name="T14" fmla="*/ 142 w 256"/>
                <a:gd name="T15" fmla="*/ 142 h 170"/>
                <a:gd name="T16" fmla="*/ 171 w 256"/>
                <a:gd name="T17" fmla="*/ 57 h 170"/>
                <a:gd name="T18" fmla="*/ 227 w 256"/>
                <a:gd name="T1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70">
                  <a:moveTo>
                    <a:pt x="227" y="57"/>
                  </a:moveTo>
                  <a:lnTo>
                    <a:pt x="256" y="0"/>
                  </a:lnTo>
                  <a:lnTo>
                    <a:pt x="57" y="28"/>
                  </a:lnTo>
                  <a:lnTo>
                    <a:pt x="0" y="57"/>
                  </a:lnTo>
                  <a:lnTo>
                    <a:pt x="29" y="85"/>
                  </a:lnTo>
                  <a:lnTo>
                    <a:pt x="29" y="142"/>
                  </a:lnTo>
                  <a:lnTo>
                    <a:pt x="57" y="170"/>
                  </a:lnTo>
                  <a:lnTo>
                    <a:pt x="142" y="142"/>
                  </a:lnTo>
                  <a:lnTo>
                    <a:pt x="171" y="57"/>
                  </a:lnTo>
                  <a:lnTo>
                    <a:pt x="227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CE96F124-9CE2-423A-AF97-BF1A672C6791}"/>
              </a:ext>
            </a:extLst>
          </p:cNvPr>
          <p:cNvSpPr txBox="1"/>
          <p:nvPr/>
        </p:nvSpPr>
        <p:spPr>
          <a:xfrm>
            <a:off x="188047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52BE2D29-E60E-44CE-BA4E-35E9822ACF68}"/>
              </a:ext>
            </a:extLst>
          </p:cNvPr>
          <p:cNvCxnSpPr/>
          <p:nvPr/>
        </p:nvCxnSpPr>
        <p:spPr>
          <a:xfrm>
            <a:off x="214936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E159CDB5-8AC0-455D-AC5C-669E21B66D81}"/>
              </a:ext>
            </a:extLst>
          </p:cNvPr>
          <p:cNvGrpSpPr/>
          <p:nvPr/>
        </p:nvGrpSpPr>
        <p:grpSpPr>
          <a:xfrm>
            <a:off x="4174777" y="10501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5E10C412-4DD3-4B9C-B4AD-588B644308D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阿武町</a:t>
              </a: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2A41017F-8C3E-4BDA-AEF1-E52C0CD331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784640B6-6905-4444-AD9D-F0CEABC6DFCD}"/>
              </a:ext>
            </a:extLst>
          </p:cNvPr>
          <p:cNvGrpSpPr/>
          <p:nvPr/>
        </p:nvGrpSpPr>
        <p:grpSpPr>
          <a:xfrm>
            <a:off x="3696604" y="193103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22096B5C-DF12-4E93-9105-39BDF1815E0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萩市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28A31A9C-058C-42F2-95F1-B80FE6C7BB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ABBC9398-7BDD-4828-80EC-6C073B35AD8A}"/>
              </a:ext>
            </a:extLst>
          </p:cNvPr>
          <p:cNvGrpSpPr/>
          <p:nvPr/>
        </p:nvGrpSpPr>
        <p:grpSpPr>
          <a:xfrm>
            <a:off x="4627782" y="27783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355FBAF4-D7BC-4076-8780-FEB2CB5DC97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山口市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B01D2AC4-8F64-4C4D-A90E-27CA3DE6E1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2F481D60-7BD3-4A44-9BB2-DC9CEE23368C}"/>
              </a:ext>
            </a:extLst>
          </p:cNvPr>
          <p:cNvGrpSpPr/>
          <p:nvPr/>
        </p:nvGrpSpPr>
        <p:grpSpPr>
          <a:xfrm>
            <a:off x="6959922" y="52113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93CCBBB5-A3C8-4984-B44F-4BB36A1174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平生町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89CC99E2-EE6B-46EB-BAFF-7B31DBC4C1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CD1884F7-4B0F-45A9-90DD-C9B4C9EAB1B0}"/>
              </a:ext>
            </a:extLst>
          </p:cNvPr>
          <p:cNvGrpSpPr/>
          <p:nvPr/>
        </p:nvGrpSpPr>
        <p:grpSpPr>
          <a:xfrm>
            <a:off x="6917977" y="32481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FA13AA36-B3EA-4406-A3AB-D35BA6DD6B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岩国市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056FBEAD-F975-4631-9866-A6F40CBAA1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7DD560BC-93EC-4897-A8E5-82BC3DCAE71A}"/>
              </a:ext>
            </a:extLst>
          </p:cNvPr>
          <p:cNvGrpSpPr/>
          <p:nvPr/>
        </p:nvGrpSpPr>
        <p:grpSpPr>
          <a:xfrm>
            <a:off x="6959922" y="568091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BC969F9F-2D41-4070-BE91-61404A072D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上関町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000FA03A-EDD9-4127-8517-704BB3B7478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302DDD35-4E69-4BC5-B7AE-735A66689B74}"/>
              </a:ext>
            </a:extLst>
          </p:cNvPr>
          <p:cNvGrpSpPr/>
          <p:nvPr/>
        </p:nvGrpSpPr>
        <p:grpSpPr>
          <a:xfrm>
            <a:off x="8058880" y="50601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DD897350-7D4D-46DF-8C2E-3187A659E3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周防大島町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4F1D8FB3-376B-4C0F-A390-3402301081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664B2205-C666-4516-A71E-9A13B18DA153}"/>
              </a:ext>
            </a:extLst>
          </p:cNvPr>
          <p:cNvGrpSpPr/>
          <p:nvPr/>
        </p:nvGrpSpPr>
        <p:grpSpPr>
          <a:xfrm>
            <a:off x="6834087" y="46996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92CAE433-BE61-49F8-8574-8DEA1C8AE2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田布施町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2DEA946A-2D2F-437F-9862-279DE1C49C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83393DB4-7324-4754-A9D1-427AA6A381D9}"/>
              </a:ext>
            </a:extLst>
          </p:cNvPr>
          <p:cNvGrpSpPr/>
          <p:nvPr/>
        </p:nvGrpSpPr>
        <p:grpSpPr>
          <a:xfrm>
            <a:off x="7589096" y="43976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D00223D2-8F4B-4092-81DE-71CA2DBDCC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柳井市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E2BE7746-E75C-4ED0-BBF4-F628A4B9DF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9048BE00-6377-4E1F-9BE8-78237F3B188F}"/>
              </a:ext>
            </a:extLst>
          </p:cNvPr>
          <p:cNvGrpSpPr/>
          <p:nvPr/>
        </p:nvGrpSpPr>
        <p:grpSpPr>
          <a:xfrm>
            <a:off x="6070689" y="46996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153463A0-BD7C-44A0-A285-2B173654F3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光市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90330414-6AFA-480C-8551-B20034AA98D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B25C0D7A-1B09-45CB-A624-245CD89CB4CA}"/>
              </a:ext>
            </a:extLst>
          </p:cNvPr>
          <p:cNvGrpSpPr/>
          <p:nvPr/>
        </p:nvGrpSpPr>
        <p:grpSpPr>
          <a:xfrm>
            <a:off x="6070689" y="42214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0254F807-F15E-4907-9462-4C2781E58A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下松市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BB687BBD-2309-46CD-90B1-B72D0058CD9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F3444A7D-492F-4719-8669-53534EC1639E}"/>
              </a:ext>
            </a:extLst>
          </p:cNvPr>
          <p:cNvGrpSpPr/>
          <p:nvPr/>
        </p:nvGrpSpPr>
        <p:grpSpPr>
          <a:xfrm>
            <a:off x="5735129" y="33741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DA1A4968-7C9F-4C41-ADAB-56653016EE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周南市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B193B780-1CB8-4D03-A3BB-0CE6C77EC67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E4D6239A-B48C-491D-9C32-6355384E4273}"/>
              </a:ext>
            </a:extLst>
          </p:cNvPr>
          <p:cNvGrpSpPr/>
          <p:nvPr/>
        </p:nvGrpSpPr>
        <p:grpSpPr>
          <a:xfrm>
            <a:off x="4376113" y="40285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867EDA13-263E-47A9-BEE5-136097BBA2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防府市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0B5CDF1F-3C77-473C-AB84-4F61664BAA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42F99AC8-60B9-431A-97A7-CF2B27703B28}"/>
              </a:ext>
            </a:extLst>
          </p:cNvPr>
          <p:cNvGrpSpPr/>
          <p:nvPr/>
        </p:nvGrpSpPr>
        <p:grpSpPr>
          <a:xfrm>
            <a:off x="2924817" y="40285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3626221A-614C-4475-A86B-4E0926675B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宇部市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5E5B3340-A1D3-4901-8469-F2B32AFDD7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EB3B7F24-BD1C-4894-9F2A-F1E2C276C02F}"/>
              </a:ext>
            </a:extLst>
          </p:cNvPr>
          <p:cNvGrpSpPr/>
          <p:nvPr/>
        </p:nvGrpSpPr>
        <p:grpSpPr>
          <a:xfrm>
            <a:off x="2169808" y="40285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A8B5883F-BCE9-49AE-ABBE-D863E33F63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山陽小野田市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11145B97-19AF-4B25-B27D-30233794A39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44E5650-918F-4DDF-96EB-4AF1D3E6E1B1}"/>
              </a:ext>
            </a:extLst>
          </p:cNvPr>
          <p:cNvGrpSpPr/>
          <p:nvPr/>
        </p:nvGrpSpPr>
        <p:grpSpPr>
          <a:xfrm>
            <a:off x="2723481" y="305540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828E75DA-C60A-4D9D-BE1A-CA999D74345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美祢市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FC6B2B30-5A7E-42DC-82E3-47583D3638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805CCE0F-8272-40D7-B3B7-B5A17F7D4C15}"/>
              </a:ext>
            </a:extLst>
          </p:cNvPr>
          <p:cNvGrpSpPr/>
          <p:nvPr/>
        </p:nvGrpSpPr>
        <p:grpSpPr>
          <a:xfrm>
            <a:off x="1372854" y="33909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44CC4F96-8525-4A1C-A273-AF0B6A158D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下関市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432F0BB4-D0C3-4887-A0A8-B3AC3F2386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C3A5AF59-A7ED-4C6B-9BEA-83F522A9B227}"/>
              </a:ext>
            </a:extLst>
          </p:cNvPr>
          <p:cNvGrpSpPr/>
          <p:nvPr/>
        </p:nvGrpSpPr>
        <p:grpSpPr>
          <a:xfrm>
            <a:off x="2119474" y="23087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5FE0889C-2432-4423-90B8-7A97C9D563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長門市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1D35D743-C872-4447-979A-3420C18FF9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ECF2C204-C48C-49DB-A55C-3269FA573786}"/>
              </a:ext>
            </a:extLst>
          </p:cNvPr>
          <p:cNvSpPr txBox="1"/>
          <p:nvPr/>
        </p:nvSpPr>
        <p:spPr>
          <a:xfrm>
            <a:off x="223325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山口県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3804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25" name="Group 961"/>
          <p:cNvGrpSpPr>
            <a:grpSpLocks/>
          </p:cNvGrpSpPr>
          <p:nvPr/>
        </p:nvGrpSpPr>
        <p:grpSpPr bwMode="auto">
          <a:xfrm>
            <a:off x="580572" y="407081"/>
            <a:ext cx="8744857" cy="5658304"/>
            <a:chOff x="176" y="359"/>
            <a:chExt cx="7712" cy="4990"/>
          </a:xfrm>
        </p:grpSpPr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2558" y="1323"/>
              <a:ext cx="2268" cy="2835"/>
            </a:xfrm>
            <a:custGeom>
              <a:avLst/>
              <a:gdLst>
                <a:gd name="T0" fmla="*/ 397 w 2268"/>
                <a:gd name="T1" fmla="*/ 2552 h 2835"/>
                <a:gd name="T2" fmla="*/ 340 w 2268"/>
                <a:gd name="T3" fmla="*/ 2665 h 2835"/>
                <a:gd name="T4" fmla="*/ 397 w 2268"/>
                <a:gd name="T5" fmla="*/ 2722 h 2835"/>
                <a:gd name="T6" fmla="*/ 340 w 2268"/>
                <a:gd name="T7" fmla="*/ 2778 h 2835"/>
                <a:gd name="T8" fmla="*/ 0 w 2268"/>
                <a:gd name="T9" fmla="*/ 2665 h 2835"/>
                <a:gd name="T10" fmla="*/ 56 w 2268"/>
                <a:gd name="T11" fmla="*/ 2552 h 2835"/>
                <a:gd name="T12" fmla="*/ 113 w 2268"/>
                <a:gd name="T13" fmla="*/ 2495 h 2835"/>
                <a:gd name="T14" fmla="*/ 170 w 2268"/>
                <a:gd name="T15" fmla="*/ 2438 h 2835"/>
                <a:gd name="T16" fmla="*/ 227 w 2268"/>
                <a:gd name="T17" fmla="*/ 2155 h 2835"/>
                <a:gd name="T18" fmla="*/ 340 w 2268"/>
                <a:gd name="T19" fmla="*/ 1871 h 2835"/>
                <a:gd name="T20" fmla="*/ 397 w 2268"/>
                <a:gd name="T21" fmla="*/ 1758 h 2835"/>
                <a:gd name="T22" fmla="*/ 453 w 2268"/>
                <a:gd name="T23" fmla="*/ 1644 h 2835"/>
                <a:gd name="T24" fmla="*/ 510 w 2268"/>
                <a:gd name="T25" fmla="*/ 1588 h 2835"/>
                <a:gd name="T26" fmla="*/ 567 w 2268"/>
                <a:gd name="T27" fmla="*/ 1531 h 2835"/>
                <a:gd name="T28" fmla="*/ 737 w 2268"/>
                <a:gd name="T29" fmla="*/ 1474 h 2835"/>
                <a:gd name="T30" fmla="*/ 907 w 2268"/>
                <a:gd name="T31" fmla="*/ 1361 h 2835"/>
                <a:gd name="T32" fmla="*/ 964 w 2268"/>
                <a:gd name="T33" fmla="*/ 1247 h 2835"/>
                <a:gd name="T34" fmla="*/ 1020 w 2268"/>
                <a:gd name="T35" fmla="*/ 1134 h 2835"/>
                <a:gd name="T36" fmla="*/ 1190 w 2268"/>
                <a:gd name="T37" fmla="*/ 794 h 2835"/>
                <a:gd name="T38" fmla="*/ 1134 w 2268"/>
                <a:gd name="T39" fmla="*/ 737 h 2835"/>
                <a:gd name="T40" fmla="*/ 1077 w 2268"/>
                <a:gd name="T41" fmla="*/ 680 h 2835"/>
                <a:gd name="T42" fmla="*/ 1134 w 2268"/>
                <a:gd name="T43" fmla="*/ 567 h 2835"/>
                <a:gd name="T44" fmla="*/ 1077 w 2268"/>
                <a:gd name="T45" fmla="*/ 510 h 2835"/>
                <a:gd name="T46" fmla="*/ 1417 w 2268"/>
                <a:gd name="T47" fmla="*/ 397 h 2835"/>
                <a:gd name="T48" fmla="*/ 1474 w 2268"/>
                <a:gd name="T49" fmla="*/ 283 h 2835"/>
                <a:gd name="T50" fmla="*/ 1531 w 2268"/>
                <a:gd name="T51" fmla="*/ 170 h 2835"/>
                <a:gd name="T52" fmla="*/ 1587 w 2268"/>
                <a:gd name="T53" fmla="*/ 0 h 2835"/>
                <a:gd name="T54" fmla="*/ 1758 w 2268"/>
                <a:gd name="T55" fmla="*/ 113 h 2835"/>
                <a:gd name="T56" fmla="*/ 1814 w 2268"/>
                <a:gd name="T57" fmla="*/ 397 h 2835"/>
                <a:gd name="T58" fmla="*/ 2268 w 2268"/>
                <a:gd name="T59" fmla="*/ 454 h 2835"/>
                <a:gd name="T60" fmla="*/ 2211 w 2268"/>
                <a:gd name="T61" fmla="*/ 567 h 2835"/>
                <a:gd name="T62" fmla="*/ 2154 w 2268"/>
                <a:gd name="T63" fmla="*/ 850 h 2835"/>
                <a:gd name="T64" fmla="*/ 2098 w 2268"/>
                <a:gd name="T65" fmla="*/ 964 h 2835"/>
                <a:gd name="T66" fmla="*/ 2041 w 2268"/>
                <a:gd name="T67" fmla="*/ 1191 h 2835"/>
                <a:gd name="T68" fmla="*/ 2098 w 2268"/>
                <a:gd name="T69" fmla="*/ 1361 h 2835"/>
                <a:gd name="T70" fmla="*/ 2041 w 2268"/>
                <a:gd name="T71" fmla="*/ 1588 h 2835"/>
                <a:gd name="T72" fmla="*/ 2098 w 2268"/>
                <a:gd name="T73" fmla="*/ 1701 h 2835"/>
                <a:gd name="T74" fmla="*/ 1984 w 2268"/>
                <a:gd name="T75" fmla="*/ 1814 h 2835"/>
                <a:gd name="T76" fmla="*/ 2041 w 2268"/>
                <a:gd name="T77" fmla="*/ 1871 h 2835"/>
                <a:gd name="T78" fmla="*/ 1928 w 2268"/>
                <a:gd name="T79" fmla="*/ 2041 h 2835"/>
                <a:gd name="T80" fmla="*/ 1871 w 2268"/>
                <a:gd name="T81" fmla="*/ 1985 h 2835"/>
                <a:gd name="T82" fmla="*/ 1758 w 2268"/>
                <a:gd name="T83" fmla="*/ 2041 h 2835"/>
                <a:gd name="T84" fmla="*/ 1644 w 2268"/>
                <a:gd name="T85" fmla="*/ 1928 h 2835"/>
                <a:gd name="T86" fmla="*/ 1531 w 2268"/>
                <a:gd name="T87" fmla="*/ 1985 h 2835"/>
                <a:gd name="T88" fmla="*/ 1417 w 2268"/>
                <a:gd name="T89" fmla="*/ 1928 h 2835"/>
                <a:gd name="T90" fmla="*/ 1304 w 2268"/>
                <a:gd name="T91" fmla="*/ 2041 h 2835"/>
                <a:gd name="T92" fmla="*/ 1247 w 2268"/>
                <a:gd name="T93" fmla="*/ 2098 h 2835"/>
                <a:gd name="T94" fmla="*/ 1190 w 2268"/>
                <a:gd name="T95" fmla="*/ 2211 h 2835"/>
                <a:gd name="T96" fmla="*/ 1134 w 2268"/>
                <a:gd name="T97" fmla="*/ 2268 h 2835"/>
                <a:gd name="T98" fmla="*/ 964 w 2268"/>
                <a:gd name="T99" fmla="*/ 2211 h 2835"/>
                <a:gd name="T100" fmla="*/ 907 w 2268"/>
                <a:gd name="T101" fmla="*/ 2268 h 2835"/>
                <a:gd name="T102" fmla="*/ 850 w 2268"/>
                <a:gd name="T103" fmla="*/ 2381 h 2835"/>
                <a:gd name="T104" fmla="*/ 737 w 2268"/>
                <a:gd name="T105" fmla="*/ 2495 h 2835"/>
                <a:gd name="T106" fmla="*/ 794 w 2268"/>
                <a:gd name="T107" fmla="*/ 2665 h 2835"/>
                <a:gd name="T108" fmla="*/ 850 w 2268"/>
                <a:gd name="T109" fmla="*/ 2722 h 2835"/>
                <a:gd name="T110" fmla="*/ 794 w 2268"/>
                <a:gd name="T111" fmla="*/ 2835 h 2835"/>
                <a:gd name="T112" fmla="*/ 623 w 2268"/>
                <a:gd name="T113" fmla="*/ 2665 h 2835"/>
                <a:gd name="T114" fmla="*/ 567 w 2268"/>
                <a:gd name="T115" fmla="*/ 2722 h 2835"/>
                <a:gd name="T116" fmla="*/ 510 w 2268"/>
                <a:gd name="T117" fmla="*/ 2835 h 2835"/>
                <a:gd name="T118" fmla="*/ 453 w 2268"/>
                <a:gd name="T119" fmla="*/ 2722 h 2835"/>
                <a:gd name="T120" fmla="*/ 510 w 2268"/>
                <a:gd name="T121" fmla="*/ 2608 h 2835"/>
                <a:gd name="T122" fmla="*/ 453 w 2268"/>
                <a:gd name="T123" fmla="*/ 2495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68" h="2835">
                  <a:moveTo>
                    <a:pt x="397" y="2495"/>
                  </a:moveTo>
                  <a:lnTo>
                    <a:pt x="397" y="2552"/>
                  </a:lnTo>
                  <a:lnTo>
                    <a:pt x="340" y="2552"/>
                  </a:lnTo>
                  <a:lnTo>
                    <a:pt x="340" y="2665"/>
                  </a:lnTo>
                  <a:lnTo>
                    <a:pt x="397" y="2665"/>
                  </a:lnTo>
                  <a:lnTo>
                    <a:pt x="397" y="2722"/>
                  </a:lnTo>
                  <a:lnTo>
                    <a:pt x="340" y="2722"/>
                  </a:lnTo>
                  <a:lnTo>
                    <a:pt x="340" y="2778"/>
                  </a:lnTo>
                  <a:lnTo>
                    <a:pt x="0" y="2778"/>
                  </a:lnTo>
                  <a:lnTo>
                    <a:pt x="0" y="2665"/>
                  </a:lnTo>
                  <a:lnTo>
                    <a:pt x="56" y="2665"/>
                  </a:lnTo>
                  <a:lnTo>
                    <a:pt x="56" y="2552"/>
                  </a:lnTo>
                  <a:lnTo>
                    <a:pt x="113" y="2552"/>
                  </a:lnTo>
                  <a:lnTo>
                    <a:pt x="113" y="2495"/>
                  </a:lnTo>
                  <a:lnTo>
                    <a:pt x="170" y="2495"/>
                  </a:lnTo>
                  <a:lnTo>
                    <a:pt x="170" y="2438"/>
                  </a:lnTo>
                  <a:lnTo>
                    <a:pt x="227" y="2438"/>
                  </a:lnTo>
                  <a:lnTo>
                    <a:pt x="227" y="2155"/>
                  </a:lnTo>
                  <a:lnTo>
                    <a:pt x="340" y="2155"/>
                  </a:lnTo>
                  <a:lnTo>
                    <a:pt x="340" y="1871"/>
                  </a:lnTo>
                  <a:lnTo>
                    <a:pt x="397" y="1871"/>
                  </a:lnTo>
                  <a:lnTo>
                    <a:pt x="397" y="1758"/>
                  </a:lnTo>
                  <a:lnTo>
                    <a:pt x="453" y="1758"/>
                  </a:lnTo>
                  <a:lnTo>
                    <a:pt x="453" y="1644"/>
                  </a:lnTo>
                  <a:lnTo>
                    <a:pt x="510" y="1644"/>
                  </a:lnTo>
                  <a:lnTo>
                    <a:pt x="510" y="1588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737" y="1531"/>
                  </a:lnTo>
                  <a:lnTo>
                    <a:pt x="737" y="1474"/>
                  </a:lnTo>
                  <a:lnTo>
                    <a:pt x="907" y="1474"/>
                  </a:lnTo>
                  <a:lnTo>
                    <a:pt x="907" y="1361"/>
                  </a:lnTo>
                  <a:lnTo>
                    <a:pt x="964" y="1361"/>
                  </a:lnTo>
                  <a:lnTo>
                    <a:pt x="964" y="1247"/>
                  </a:lnTo>
                  <a:lnTo>
                    <a:pt x="1020" y="1247"/>
                  </a:lnTo>
                  <a:lnTo>
                    <a:pt x="1020" y="1134"/>
                  </a:lnTo>
                  <a:lnTo>
                    <a:pt x="1190" y="1134"/>
                  </a:lnTo>
                  <a:lnTo>
                    <a:pt x="1190" y="794"/>
                  </a:lnTo>
                  <a:lnTo>
                    <a:pt x="1134" y="794"/>
                  </a:lnTo>
                  <a:lnTo>
                    <a:pt x="1134" y="737"/>
                  </a:lnTo>
                  <a:lnTo>
                    <a:pt x="1077" y="737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417" y="510"/>
                  </a:lnTo>
                  <a:lnTo>
                    <a:pt x="1417" y="397"/>
                  </a:lnTo>
                  <a:lnTo>
                    <a:pt x="1474" y="397"/>
                  </a:lnTo>
                  <a:lnTo>
                    <a:pt x="1474" y="283"/>
                  </a:lnTo>
                  <a:lnTo>
                    <a:pt x="1531" y="283"/>
                  </a:lnTo>
                  <a:lnTo>
                    <a:pt x="1531" y="170"/>
                  </a:lnTo>
                  <a:lnTo>
                    <a:pt x="1587" y="170"/>
                  </a:lnTo>
                  <a:lnTo>
                    <a:pt x="1587" y="0"/>
                  </a:lnTo>
                  <a:lnTo>
                    <a:pt x="1758" y="0"/>
                  </a:lnTo>
                  <a:lnTo>
                    <a:pt x="1758" y="113"/>
                  </a:lnTo>
                  <a:lnTo>
                    <a:pt x="1814" y="113"/>
                  </a:lnTo>
                  <a:lnTo>
                    <a:pt x="1814" y="397"/>
                  </a:lnTo>
                  <a:lnTo>
                    <a:pt x="2268" y="397"/>
                  </a:lnTo>
                  <a:lnTo>
                    <a:pt x="2268" y="454"/>
                  </a:lnTo>
                  <a:lnTo>
                    <a:pt x="2211" y="454"/>
                  </a:lnTo>
                  <a:lnTo>
                    <a:pt x="2211" y="567"/>
                  </a:lnTo>
                  <a:lnTo>
                    <a:pt x="2154" y="567"/>
                  </a:lnTo>
                  <a:lnTo>
                    <a:pt x="2154" y="850"/>
                  </a:lnTo>
                  <a:lnTo>
                    <a:pt x="2098" y="850"/>
                  </a:lnTo>
                  <a:lnTo>
                    <a:pt x="2098" y="964"/>
                  </a:lnTo>
                  <a:lnTo>
                    <a:pt x="2041" y="964"/>
                  </a:lnTo>
                  <a:lnTo>
                    <a:pt x="2041" y="1191"/>
                  </a:lnTo>
                  <a:lnTo>
                    <a:pt x="2098" y="1191"/>
                  </a:lnTo>
                  <a:lnTo>
                    <a:pt x="2098" y="1361"/>
                  </a:lnTo>
                  <a:lnTo>
                    <a:pt x="2041" y="1361"/>
                  </a:lnTo>
                  <a:lnTo>
                    <a:pt x="2041" y="1588"/>
                  </a:lnTo>
                  <a:lnTo>
                    <a:pt x="2098" y="1588"/>
                  </a:lnTo>
                  <a:lnTo>
                    <a:pt x="2098" y="1701"/>
                  </a:lnTo>
                  <a:lnTo>
                    <a:pt x="1984" y="1701"/>
                  </a:lnTo>
                  <a:lnTo>
                    <a:pt x="1984" y="1814"/>
                  </a:lnTo>
                  <a:lnTo>
                    <a:pt x="2041" y="1814"/>
                  </a:lnTo>
                  <a:lnTo>
                    <a:pt x="2041" y="1871"/>
                  </a:lnTo>
                  <a:lnTo>
                    <a:pt x="1928" y="1871"/>
                  </a:lnTo>
                  <a:lnTo>
                    <a:pt x="1928" y="2041"/>
                  </a:lnTo>
                  <a:lnTo>
                    <a:pt x="1871" y="2041"/>
                  </a:lnTo>
                  <a:lnTo>
                    <a:pt x="1871" y="1985"/>
                  </a:lnTo>
                  <a:lnTo>
                    <a:pt x="1758" y="1985"/>
                  </a:lnTo>
                  <a:lnTo>
                    <a:pt x="1758" y="2041"/>
                  </a:lnTo>
                  <a:lnTo>
                    <a:pt x="1644" y="2041"/>
                  </a:lnTo>
                  <a:lnTo>
                    <a:pt x="1644" y="1928"/>
                  </a:lnTo>
                  <a:lnTo>
                    <a:pt x="1531" y="1928"/>
                  </a:lnTo>
                  <a:lnTo>
                    <a:pt x="1531" y="1985"/>
                  </a:lnTo>
                  <a:lnTo>
                    <a:pt x="1417" y="1985"/>
                  </a:lnTo>
                  <a:lnTo>
                    <a:pt x="1417" y="1928"/>
                  </a:lnTo>
                  <a:lnTo>
                    <a:pt x="1304" y="1928"/>
                  </a:lnTo>
                  <a:lnTo>
                    <a:pt x="1304" y="2041"/>
                  </a:lnTo>
                  <a:lnTo>
                    <a:pt x="1247" y="2041"/>
                  </a:lnTo>
                  <a:lnTo>
                    <a:pt x="1247" y="2098"/>
                  </a:lnTo>
                  <a:lnTo>
                    <a:pt x="1190" y="2098"/>
                  </a:lnTo>
                  <a:lnTo>
                    <a:pt x="1190" y="2211"/>
                  </a:lnTo>
                  <a:lnTo>
                    <a:pt x="1134" y="2211"/>
                  </a:lnTo>
                  <a:lnTo>
                    <a:pt x="1134" y="2268"/>
                  </a:lnTo>
                  <a:lnTo>
                    <a:pt x="964" y="2268"/>
                  </a:lnTo>
                  <a:lnTo>
                    <a:pt x="964" y="2211"/>
                  </a:lnTo>
                  <a:lnTo>
                    <a:pt x="907" y="2211"/>
                  </a:lnTo>
                  <a:lnTo>
                    <a:pt x="907" y="2268"/>
                  </a:lnTo>
                  <a:lnTo>
                    <a:pt x="850" y="2268"/>
                  </a:lnTo>
                  <a:lnTo>
                    <a:pt x="850" y="2381"/>
                  </a:lnTo>
                  <a:lnTo>
                    <a:pt x="737" y="2381"/>
                  </a:lnTo>
                  <a:lnTo>
                    <a:pt x="737" y="2495"/>
                  </a:lnTo>
                  <a:lnTo>
                    <a:pt x="794" y="2495"/>
                  </a:lnTo>
                  <a:lnTo>
                    <a:pt x="794" y="2665"/>
                  </a:lnTo>
                  <a:lnTo>
                    <a:pt x="850" y="2665"/>
                  </a:lnTo>
                  <a:lnTo>
                    <a:pt x="850" y="2722"/>
                  </a:lnTo>
                  <a:lnTo>
                    <a:pt x="794" y="2722"/>
                  </a:lnTo>
                  <a:lnTo>
                    <a:pt x="794" y="2835"/>
                  </a:lnTo>
                  <a:lnTo>
                    <a:pt x="623" y="2835"/>
                  </a:lnTo>
                  <a:lnTo>
                    <a:pt x="623" y="2665"/>
                  </a:lnTo>
                  <a:lnTo>
                    <a:pt x="567" y="2665"/>
                  </a:lnTo>
                  <a:lnTo>
                    <a:pt x="567" y="2722"/>
                  </a:lnTo>
                  <a:lnTo>
                    <a:pt x="510" y="2722"/>
                  </a:lnTo>
                  <a:lnTo>
                    <a:pt x="510" y="2835"/>
                  </a:lnTo>
                  <a:lnTo>
                    <a:pt x="453" y="2835"/>
                  </a:lnTo>
                  <a:lnTo>
                    <a:pt x="453" y="2722"/>
                  </a:lnTo>
                  <a:lnTo>
                    <a:pt x="510" y="2722"/>
                  </a:lnTo>
                  <a:lnTo>
                    <a:pt x="510" y="2608"/>
                  </a:lnTo>
                  <a:lnTo>
                    <a:pt x="453" y="2608"/>
                  </a:lnTo>
                  <a:lnTo>
                    <a:pt x="453" y="2495"/>
                  </a:lnTo>
                  <a:lnTo>
                    <a:pt x="397" y="249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5" name="Freeform 921"/>
            <p:cNvSpPr>
              <a:spLocks/>
            </p:cNvSpPr>
            <p:nvPr/>
          </p:nvSpPr>
          <p:spPr bwMode="auto">
            <a:xfrm>
              <a:off x="5223" y="1493"/>
              <a:ext cx="1644" cy="2665"/>
            </a:xfrm>
            <a:custGeom>
              <a:avLst/>
              <a:gdLst>
                <a:gd name="T0" fmla="*/ 794 w 1644"/>
                <a:gd name="T1" fmla="*/ 2608 h 2665"/>
                <a:gd name="T2" fmla="*/ 623 w 1644"/>
                <a:gd name="T3" fmla="*/ 2552 h 2665"/>
                <a:gd name="T4" fmla="*/ 680 w 1644"/>
                <a:gd name="T5" fmla="*/ 2382 h 2665"/>
                <a:gd name="T6" fmla="*/ 510 w 1644"/>
                <a:gd name="T7" fmla="*/ 2211 h 2665"/>
                <a:gd name="T8" fmla="*/ 453 w 1644"/>
                <a:gd name="T9" fmla="*/ 2155 h 2665"/>
                <a:gd name="T10" fmla="*/ 397 w 1644"/>
                <a:gd name="T11" fmla="*/ 2098 h 2665"/>
                <a:gd name="T12" fmla="*/ 340 w 1644"/>
                <a:gd name="T13" fmla="*/ 1985 h 2665"/>
                <a:gd name="T14" fmla="*/ 283 w 1644"/>
                <a:gd name="T15" fmla="*/ 1474 h 2665"/>
                <a:gd name="T16" fmla="*/ 113 w 1644"/>
                <a:gd name="T17" fmla="*/ 1361 h 2665"/>
                <a:gd name="T18" fmla="*/ 56 w 1644"/>
                <a:gd name="T19" fmla="*/ 1304 h 2665"/>
                <a:gd name="T20" fmla="*/ 56 w 1644"/>
                <a:gd name="T21" fmla="*/ 1134 h 2665"/>
                <a:gd name="T22" fmla="*/ 0 w 1644"/>
                <a:gd name="T23" fmla="*/ 794 h 2665"/>
                <a:gd name="T24" fmla="*/ 113 w 1644"/>
                <a:gd name="T25" fmla="*/ 737 h 2665"/>
                <a:gd name="T26" fmla="*/ 227 w 1644"/>
                <a:gd name="T27" fmla="*/ 794 h 2665"/>
                <a:gd name="T28" fmla="*/ 283 w 1644"/>
                <a:gd name="T29" fmla="*/ 907 h 2665"/>
                <a:gd name="T30" fmla="*/ 340 w 1644"/>
                <a:gd name="T31" fmla="*/ 851 h 2665"/>
                <a:gd name="T32" fmla="*/ 397 w 1644"/>
                <a:gd name="T33" fmla="*/ 737 h 2665"/>
                <a:gd name="T34" fmla="*/ 453 w 1644"/>
                <a:gd name="T35" fmla="*/ 624 h 2665"/>
                <a:gd name="T36" fmla="*/ 510 w 1644"/>
                <a:gd name="T37" fmla="*/ 567 h 2665"/>
                <a:gd name="T38" fmla="*/ 567 w 1644"/>
                <a:gd name="T39" fmla="*/ 454 h 2665"/>
                <a:gd name="T40" fmla="*/ 510 w 1644"/>
                <a:gd name="T41" fmla="*/ 227 h 2665"/>
                <a:gd name="T42" fmla="*/ 567 w 1644"/>
                <a:gd name="T43" fmla="*/ 170 h 2665"/>
                <a:gd name="T44" fmla="*/ 623 w 1644"/>
                <a:gd name="T45" fmla="*/ 57 h 2665"/>
                <a:gd name="T46" fmla="*/ 680 w 1644"/>
                <a:gd name="T47" fmla="*/ 0 h 2665"/>
                <a:gd name="T48" fmla="*/ 850 w 1644"/>
                <a:gd name="T49" fmla="*/ 113 h 2665"/>
                <a:gd name="T50" fmla="*/ 907 w 1644"/>
                <a:gd name="T51" fmla="*/ 227 h 2665"/>
                <a:gd name="T52" fmla="*/ 850 w 1644"/>
                <a:gd name="T53" fmla="*/ 624 h 2665"/>
                <a:gd name="T54" fmla="*/ 964 w 1644"/>
                <a:gd name="T55" fmla="*/ 737 h 2665"/>
                <a:gd name="T56" fmla="*/ 1020 w 1644"/>
                <a:gd name="T57" fmla="*/ 794 h 2665"/>
                <a:gd name="T58" fmla="*/ 1134 w 1644"/>
                <a:gd name="T59" fmla="*/ 851 h 2665"/>
                <a:gd name="T60" fmla="*/ 1077 w 1644"/>
                <a:gd name="T61" fmla="*/ 907 h 2665"/>
                <a:gd name="T62" fmla="*/ 1134 w 1644"/>
                <a:gd name="T63" fmla="*/ 1134 h 2665"/>
                <a:gd name="T64" fmla="*/ 1190 w 1644"/>
                <a:gd name="T65" fmla="*/ 1304 h 2665"/>
                <a:gd name="T66" fmla="*/ 1304 w 1644"/>
                <a:gd name="T67" fmla="*/ 1361 h 2665"/>
                <a:gd name="T68" fmla="*/ 1417 w 1644"/>
                <a:gd name="T69" fmla="*/ 1474 h 2665"/>
                <a:gd name="T70" fmla="*/ 1361 w 1644"/>
                <a:gd name="T71" fmla="*/ 1588 h 2665"/>
                <a:gd name="T72" fmla="*/ 1531 w 1644"/>
                <a:gd name="T73" fmla="*/ 1531 h 2665"/>
                <a:gd name="T74" fmla="*/ 1587 w 1644"/>
                <a:gd name="T75" fmla="*/ 1588 h 2665"/>
                <a:gd name="T76" fmla="*/ 1644 w 1644"/>
                <a:gd name="T77" fmla="*/ 1701 h 2665"/>
                <a:gd name="T78" fmla="*/ 1587 w 1644"/>
                <a:gd name="T79" fmla="*/ 1758 h 2665"/>
                <a:gd name="T80" fmla="*/ 1644 w 1644"/>
                <a:gd name="T81" fmla="*/ 1871 h 2665"/>
                <a:gd name="T82" fmla="*/ 1587 w 1644"/>
                <a:gd name="T83" fmla="*/ 1815 h 2665"/>
                <a:gd name="T84" fmla="*/ 1531 w 1644"/>
                <a:gd name="T85" fmla="*/ 1928 h 2665"/>
                <a:gd name="T86" fmla="*/ 1417 w 1644"/>
                <a:gd name="T87" fmla="*/ 2041 h 2665"/>
                <a:gd name="T88" fmla="*/ 1474 w 1644"/>
                <a:gd name="T89" fmla="*/ 2325 h 2665"/>
                <a:gd name="T90" fmla="*/ 1531 w 1644"/>
                <a:gd name="T91" fmla="*/ 2552 h 2665"/>
                <a:gd name="T92" fmla="*/ 1474 w 1644"/>
                <a:gd name="T93" fmla="*/ 2665 h 2665"/>
                <a:gd name="T94" fmla="*/ 1417 w 1644"/>
                <a:gd name="T95" fmla="*/ 2495 h 2665"/>
                <a:gd name="T96" fmla="*/ 1247 w 1644"/>
                <a:gd name="T97" fmla="*/ 2438 h 2665"/>
                <a:gd name="T98" fmla="*/ 1190 w 1644"/>
                <a:gd name="T99" fmla="*/ 2382 h 2665"/>
                <a:gd name="T100" fmla="*/ 1077 w 1644"/>
                <a:gd name="T101" fmla="*/ 2325 h 2665"/>
                <a:gd name="T102" fmla="*/ 964 w 1644"/>
                <a:gd name="T103" fmla="*/ 2382 h 2665"/>
                <a:gd name="T104" fmla="*/ 907 w 1644"/>
                <a:gd name="T105" fmla="*/ 2438 h 2665"/>
                <a:gd name="T106" fmla="*/ 850 w 1644"/>
                <a:gd name="T107" fmla="*/ 2608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44" h="2665">
                  <a:moveTo>
                    <a:pt x="850" y="2608"/>
                  </a:moveTo>
                  <a:lnTo>
                    <a:pt x="794" y="2608"/>
                  </a:lnTo>
                  <a:lnTo>
                    <a:pt x="794" y="2552"/>
                  </a:lnTo>
                  <a:lnTo>
                    <a:pt x="623" y="2552"/>
                  </a:lnTo>
                  <a:lnTo>
                    <a:pt x="623" y="2382"/>
                  </a:lnTo>
                  <a:lnTo>
                    <a:pt x="680" y="2382"/>
                  </a:lnTo>
                  <a:lnTo>
                    <a:pt x="680" y="2211"/>
                  </a:lnTo>
                  <a:lnTo>
                    <a:pt x="510" y="2211"/>
                  </a:lnTo>
                  <a:lnTo>
                    <a:pt x="510" y="2155"/>
                  </a:lnTo>
                  <a:lnTo>
                    <a:pt x="453" y="2155"/>
                  </a:lnTo>
                  <a:lnTo>
                    <a:pt x="453" y="2098"/>
                  </a:lnTo>
                  <a:lnTo>
                    <a:pt x="397" y="2098"/>
                  </a:lnTo>
                  <a:lnTo>
                    <a:pt x="397" y="1985"/>
                  </a:lnTo>
                  <a:lnTo>
                    <a:pt x="340" y="1985"/>
                  </a:lnTo>
                  <a:lnTo>
                    <a:pt x="340" y="1474"/>
                  </a:lnTo>
                  <a:lnTo>
                    <a:pt x="283" y="1474"/>
                  </a:lnTo>
                  <a:lnTo>
                    <a:pt x="283" y="1361"/>
                  </a:lnTo>
                  <a:lnTo>
                    <a:pt x="113" y="1361"/>
                  </a:lnTo>
                  <a:lnTo>
                    <a:pt x="113" y="1304"/>
                  </a:lnTo>
                  <a:lnTo>
                    <a:pt x="56" y="1304"/>
                  </a:lnTo>
                  <a:lnTo>
                    <a:pt x="56" y="1191"/>
                  </a:lnTo>
                  <a:lnTo>
                    <a:pt x="56" y="1134"/>
                  </a:lnTo>
                  <a:lnTo>
                    <a:pt x="0" y="1134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737"/>
                  </a:lnTo>
                  <a:lnTo>
                    <a:pt x="453" y="737"/>
                  </a:lnTo>
                  <a:lnTo>
                    <a:pt x="45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3" y="170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850" y="0"/>
                  </a:lnTo>
                  <a:lnTo>
                    <a:pt x="850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850" y="227"/>
                  </a:lnTo>
                  <a:lnTo>
                    <a:pt x="850" y="624"/>
                  </a:lnTo>
                  <a:lnTo>
                    <a:pt x="964" y="624"/>
                  </a:lnTo>
                  <a:lnTo>
                    <a:pt x="964" y="737"/>
                  </a:lnTo>
                  <a:lnTo>
                    <a:pt x="1020" y="737"/>
                  </a:lnTo>
                  <a:lnTo>
                    <a:pt x="1020" y="794"/>
                  </a:lnTo>
                  <a:lnTo>
                    <a:pt x="1134" y="794"/>
                  </a:lnTo>
                  <a:lnTo>
                    <a:pt x="1134" y="851"/>
                  </a:lnTo>
                  <a:lnTo>
                    <a:pt x="1077" y="851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1134"/>
                  </a:lnTo>
                  <a:lnTo>
                    <a:pt x="1190" y="1134"/>
                  </a:lnTo>
                  <a:lnTo>
                    <a:pt x="1190" y="1304"/>
                  </a:lnTo>
                  <a:lnTo>
                    <a:pt x="1304" y="1304"/>
                  </a:lnTo>
                  <a:lnTo>
                    <a:pt x="1304" y="1361"/>
                  </a:lnTo>
                  <a:lnTo>
                    <a:pt x="1417" y="1361"/>
                  </a:lnTo>
                  <a:lnTo>
                    <a:pt x="1417" y="1474"/>
                  </a:lnTo>
                  <a:lnTo>
                    <a:pt x="1361" y="1474"/>
                  </a:lnTo>
                  <a:lnTo>
                    <a:pt x="1361" y="1588"/>
                  </a:lnTo>
                  <a:lnTo>
                    <a:pt x="1531" y="1588"/>
                  </a:lnTo>
                  <a:lnTo>
                    <a:pt x="1531" y="1531"/>
                  </a:lnTo>
                  <a:lnTo>
                    <a:pt x="1587" y="1531"/>
                  </a:lnTo>
                  <a:lnTo>
                    <a:pt x="1587" y="1588"/>
                  </a:lnTo>
                  <a:lnTo>
                    <a:pt x="1644" y="1588"/>
                  </a:lnTo>
                  <a:lnTo>
                    <a:pt x="1644" y="1701"/>
                  </a:lnTo>
                  <a:lnTo>
                    <a:pt x="1587" y="1701"/>
                  </a:lnTo>
                  <a:lnTo>
                    <a:pt x="1587" y="1758"/>
                  </a:lnTo>
                  <a:lnTo>
                    <a:pt x="1644" y="1758"/>
                  </a:lnTo>
                  <a:lnTo>
                    <a:pt x="1644" y="1871"/>
                  </a:lnTo>
                  <a:lnTo>
                    <a:pt x="1587" y="1871"/>
                  </a:lnTo>
                  <a:lnTo>
                    <a:pt x="1587" y="1815"/>
                  </a:lnTo>
                  <a:lnTo>
                    <a:pt x="1531" y="1815"/>
                  </a:lnTo>
                  <a:lnTo>
                    <a:pt x="1531" y="1928"/>
                  </a:lnTo>
                  <a:lnTo>
                    <a:pt x="1417" y="1928"/>
                  </a:lnTo>
                  <a:lnTo>
                    <a:pt x="1417" y="2041"/>
                  </a:lnTo>
                  <a:lnTo>
                    <a:pt x="1474" y="2041"/>
                  </a:lnTo>
                  <a:lnTo>
                    <a:pt x="1474" y="2325"/>
                  </a:lnTo>
                  <a:lnTo>
                    <a:pt x="1531" y="2325"/>
                  </a:lnTo>
                  <a:lnTo>
                    <a:pt x="1531" y="2552"/>
                  </a:lnTo>
                  <a:lnTo>
                    <a:pt x="1474" y="2552"/>
                  </a:lnTo>
                  <a:lnTo>
                    <a:pt x="1474" y="2665"/>
                  </a:lnTo>
                  <a:lnTo>
                    <a:pt x="1417" y="2665"/>
                  </a:lnTo>
                  <a:lnTo>
                    <a:pt x="1417" y="2495"/>
                  </a:lnTo>
                  <a:lnTo>
                    <a:pt x="1247" y="2495"/>
                  </a:lnTo>
                  <a:lnTo>
                    <a:pt x="1247" y="2438"/>
                  </a:lnTo>
                  <a:lnTo>
                    <a:pt x="1190" y="2438"/>
                  </a:lnTo>
                  <a:lnTo>
                    <a:pt x="1190" y="2382"/>
                  </a:lnTo>
                  <a:lnTo>
                    <a:pt x="1077" y="2382"/>
                  </a:lnTo>
                  <a:lnTo>
                    <a:pt x="1077" y="2325"/>
                  </a:lnTo>
                  <a:lnTo>
                    <a:pt x="964" y="2325"/>
                  </a:lnTo>
                  <a:lnTo>
                    <a:pt x="964" y="2382"/>
                  </a:lnTo>
                  <a:lnTo>
                    <a:pt x="907" y="2382"/>
                  </a:lnTo>
                  <a:lnTo>
                    <a:pt x="907" y="2438"/>
                  </a:lnTo>
                  <a:lnTo>
                    <a:pt x="850" y="2438"/>
                  </a:lnTo>
                  <a:lnTo>
                    <a:pt x="850" y="260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6" name="Rectangle 922"/>
            <p:cNvSpPr>
              <a:spLocks noChangeArrowheads="1"/>
            </p:cNvSpPr>
            <p:nvPr/>
          </p:nvSpPr>
          <p:spPr bwMode="auto">
            <a:xfrm>
              <a:off x="7604" y="3931"/>
              <a:ext cx="57" cy="11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6584" y="2967"/>
              <a:ext cx="283" cy="114"/>
            </a:xfrm>
            <a:custGeom>
              <a:avLst/>
              <a:gdLst>
                <a:gd name="T0" fmla="*/ 283 w 283"/>
                <a:gd name="T1" fmla="*/ 0 h 114"/>
                <a:gd name="T2" fmla="*/ 0 w 283"/>
                <a:gd name="T3" fmla="*/ 0 h 114"/>
                <a:gd name="T4" fmla="*/ 0 w 283"/>
                <a:gd name="T5" fmla="*/ 114 h 114"/>
                <a:gd name="T6" fmla="*/ 170 w 283"/>
                <a:gd name="T7" fmla="*/ 114 h 114"/>
                <a:gd name="T8" fmla="*/ 170 w 283"/>
                <a:gd name="T9" fmla="*/ 57 h 114"/>
                <a:gd name="T10" fmla="*/ 283 w 283"/>
                <a:gd name="T11" fmla="*/ 57 h 114"/>
                <a:gd name="T12" fmla="*/ 283 w 283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114">
                  <a:moveTo>
                    <a:pt x="28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176" y="3478"/>
              <a:ext cx="170" cy="113"/>
            </a:xfrm>
            <a:custGeom>
              <a:avLst/>
              <a:gdLst>
                <a:gd name="T0" fmla="*/ 0 w 170"/>
                <a:gd name="T1" fmla="*/ 0 h 113"/>
                <a:gd name="T2" fmla="*/ 170 w 170"/>
                <a:gd name="T3" fmla="*/ 0 h 113"/>
                <a:gd name="T4" fmla="*/ 170 w 170"/>
                <a:gd name="T5" fmla="*/ 113 h 113"/>
                <a:gd name="T6" fmla="*/ 114 w 170"/>
                <a:gd name="T7" fmla="*/ 113 h 113"/>
                <a:gd name="T8" fmla="*/ 114 w 170"/>
                <a:gd name="T9" fmla="*/ 56 h 113"/>
                <a:gd name="T10" fmla="*/ 0 w 170"/>
                <a:gd name="T11" fmla="*/ 56 h 113"/>
                <a:gd name="T12" fmla="*/ 0 w 170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3">
                  <a:moveTo>
                    <a:pt x="0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56"/>
                  </a:lnTo>
                  <a:lnTo>
                    <a:pt x="0" y="5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517" y="2003"/>
              <a:ext cx="170" cy="227"/>
            </a:xfrm>
            <a:custGeom>
              <a:avLst/>
              <a:gdLst>
                <a:gd name="T0" fmla="*/ 56 w 170"/>
                <a:gd name="T1" fmla="*/ 227 h 227"/>
                <a:gd name="T2" fmla="*/ 56 w 170"/>
                <a:gd name="T3" fmla="*/ 170 h 227"/>
                <a:gd name="T4" fmla="*/ 113 w 170"/>
                <a:gd name="T5" fmla="*/ 170 h 227"/>
                <a:gd name="T6" fmla="*/ 113 w 170"/>
                <a:gd name="T7" fmla="*/ 114 h 227"/>
                <a:gd name="T8" fmla="*/ 170 w 170"/>
                <a:gd name="T9" fmla="*/ 114 h 227"/>
                <a:gd name="T10" fmla="*/ 170 w 170"/>
                <a:gd name="T11" fmla="*/ 0 h 227"/>
                <a:gd name="T12" fmla="*/ 113 w 170"/>
                <a:gd name="T13" fmla="*/ 0 h 227"/>
                <a:gd name="T14" fmla="*/ 113 w 170"/>
                <a:gd name="T15" fmla="*/ 57 h 227"/>
                <a:gd name="T16" fmla="*/ 56 w 170"/>
                <a:gd name="T17" fmla="*/ 57 h 227"/>
                <a:gd name="T18" fmla="*/ 56 w 170"/>
                <a:gd name="T19" fmla="*/ 114 h 227"/>
                <a:gd name="T20" fmla="*/ 0 w 170"/>
                <a:gd name="T21" fmla="*/ 114 h 227"/>
                <a:gd name="T22" fmla="*/ 0 w 170"/>
                <a:gd name="T23" fmla="*/ 227 h 227"/>
                <a:gd name="T24" fmla="*/ 56 w 170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227">
                  <a:moveTo>
                    <a:pt x="56" y="227"/>
                  </a:moveTo>
                  <a:lnTo>
                    <a:pt x="56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6" y="5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6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573" y="2117"/>
              <a:ext cx="1418" cy="2438"/>
            </a:xfrm>
            <a:custGeom>
              <a:avLst/>
              <a:gdLst>
                <a:gd name="T0" fmla="*/ 170 w 1418"/>
                <a:gd name="T1" fmla="*/ 2438 h 2438"/>
                <a:gd name="T2" fmla="*/ 57 w 1418"/>
                <a:gd name="T3" fmla="*/ 2325 h 2438"/>
                <a:gd name="T4" fmla="*/ 227 w 1418"/>
                <a:gd name="T5" fmla="*/ 2268 h 2438"/>
                <a:gd name="T6" fmla="*/ 114 w 1418"/>
                <a:gd name="T7" fmla="*/ 1587 h 2438"/>
                <a:gd name="T8" fmla="*/ 57 w 1418"/>
                <a:gd name="T9" fmla="*/ 1474 h 2438"/>
                <a:gd name="T10" fmla="*/ 0 w 1418"/>
                <a:gd name="T11" fmla="*/ 1417 h 2438"/>
                <a:gd name="T12" fmla="*/ 170 w 1418"/>
                <a:gd name="T13" fmla="*/ 1191 h 2438"/>
                <a:gd name="T14" fmla="*/ 227 w 1418"/>
                <a:gd name="T15" fmla="*/ 1134 h 2438"/>
                <a:gd name="T16" fmla="*/ 284 w 1418"/>
                <a:gd name="T17" fmla="*/ 1077 h 2438"/>
                <a:gd name="T18" fmla="*/ 340 w 1418"/>
                <a:gd name="T19" fmla="*/ 964 h 2438"/>
                <a:gd name="T20" fmla="*/ 284 w 1418"/>
                <a:gd name="T21" fmla="*/ 794 h 2438"/>
                <a:gd name="T22" fmla="*/ 227 w 1418"/>
                <a:gd name="T23" fmla="*/ 623 h 2438"/>
                <a:gd name="T24" fmla="*/ 170 w 1418"/>
                <a:gd name="T25" fmla="*/ 567 h 2438"/>
                <a:gd name="T26" fmla="*/ 114 w 1418"/>
                <a:gd name="T27" fmla="*/ 510 h 2438"/>
                <a:gd name="T28" fmla="*/ 57 w 1418"/>
                <a:gd name="T29" fmla="*/ 453 h 2438"/>
                <a:gd name="T30" fmla="*/ 114 w 1418"/>
                <a:gd name="T31" fmla="*/ 340 h 2438"/>
                <a:gd name="T32" fmla="*/ 170 w 1418"/>
                <a:gd name="T33" fmla="*/ 227 h 2438"/>
                <a:gd name="T34" fmla="*/ 284 w 1418"/>
                <a:gd name="T35" fmla="*/ 0 h 2438"/>
                <a:gd name="T36" fmla="*/ 340 w 1418"/>
                <a:gd name="T37" fmla="*/ 113 h 2438"/>
                <a:gd name="T38" fmla="*/ 454 w 1418"/>
                <a:gd name="T39" fmla="*/ 56 h 2438"/>
                <a:gd name="T40" fmla="*/ 624 w 1418"/>
                <a:gd name="T41" fmla="*/ 0 h 2438"/>
                <a:gd name="T42" fmla="*/ 681 w 1418"/>
                <a:gd name="T43" fmla="*/ 56 h 2438"/>
                <a:gd name="T44" fmla="*/ 737 w 1418"/>
                <a:gd name="T45" fmla="*/ 113 h 2438"/>
                <a:gd name="T46" fmla="*/ 794 w 1418"/>
                <a:gd name="T47" fmla="*/ 170 h 2438"/>
                <a:gd name="T48" fmla="*/ 907 w 1418"/>
                <a:gd name="T49" fmla="*/ 283 h 2438"/>
                <a:gd name="T50" fmla="*/ 964 w 1418"/>
                <a:gd name="T51" fmla="*/ 340 h 2438"/>
                <a:gd name="T52" fmla="*/ 1021 w 1418"/>
                <a:gd name="T53" fmla="*/ 397 h 2438"/>
                <a:gd name="T54" fmla="*/ 1418 w 1418"/>
                <a:gd name="T55" fmla="*/ 510 h 2438"/>
                <a:gd name="T56" fmla="*/ 1418 w 1418"/>
                <a:gd name="T57" fmla="*/ 623 h 2438"/>
                <a:gd name="T58" fmla="*/ 1361 w 1418"/>
                <a:gd name="T59" fmla="*/ 680 h 2438"/>
                <a:gd name="T60" fmla="*/ 1304 w 1418"/>
                <a:gd name="T61" fmla="*/ 737 h 2438"/>
                <a:gd name="T62" fmla="*/ 1248 w 1418"/>
                <a:gd name="T63" fmla="*/ 794 h 2438"/>
                <a:gd name="T64" fmla="*/ 1134 w 1418"/>
                <a:gd name="T65" fmla="*/ 907 h 2438"/>
                <a:gd name="T66" fmla="*/ 1078 w 1418"/>
                <a:gd name="T67" fmla="*/ 964 h 2438"/>
                <a:gd name="T68" fmla="*/ 1134 w 1418"/>
                <a:gd name="T69" fmla="*/ 1077 h 2438"/>
                <a:gd name="T70" fmla="*/ 1021 w 1418"/>
                <a:gd name="T71" fmla="*/ 1304 h 2438"/>
                <a:gd name="T72" fmla="*/ 1134 w 1418"/>
                <a:gd name="T73" fmla="*/ 1587 h 2438"/>
                <a:gd name="T74" fmla="*/ 1021 w 1418"/>
                <a:gd name="T75" fmla="*/ 1644 h 2438"/>
                <a:gd name="T76" fmla="*/ 964 w 1418"/>
                <a:gd name="T77" fmla="*/ 1758 h 2438"/>
                <a:gd name="T78" fmla="*/ 851 w 1418"/>
                <a:gd name="T79" fmla="*/ 1644 h 2438"/>
                <a:gd name="T80" fmla="*/ 794 w 1418"/>
                <a:gd name="T81" fmla="*/ 1758 h 2438"/>
                <a:gd name="T82" fmla="*/ 737 w 1418"/>
                <a:gd name="T83" fmla="*/ 1928 h 2438"/>
                <a:gd name="T84" fmla="*/ 624 w 1418"/>
                <a:gd name="T85" fmla="*/ 2041 h 2438"/>
                <a:gd name="T86" fmla="*/ 567 w 1418"/>
                <a:gd name="T87" fmla="*/ 2098 h 2438"/>
                <a:gd name="T88" fmla="*/ 511 w 1418"/>
                <a:gd name="T89" fmla="*/ 2154 h 2438"/>
                <a:gd name="T90" fmla="*/ 454 w 1418"/>
                <a:gd name="T91" fmla="*/ 2211 h 2438"/>
                <a:gd name="T92" fmla="*/ 397 w 1418"/>
                <a:gd name="T93" fmla="*/ 2268 h 2438"/>
                <a:gd name="T94" fmla="*/ 340 w 1418"/>
                <a:gd name="T95" fmla="*/ 2325 h 2438"/>
                <a:gd name="T96" fmla="*/ 284 w 1418"/>
                <a:gd name="T97" fmla="*/ 2438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18" h="2438">
                  <a:moveTo>
                    <a:pt x="284" y="2438"/>
                  </a:moveTo>
                  <a:lnTo>
                    <a:pt x="170" y="2438"/>
                  </a:lnTo>
                  <a:lnTo>
                    <a:pt x="170" y="2325"/>
                  </a:lnTo>
                  <a:lnTo>
                    <a:pt x="57" y="2325"/>
                  </a:lnTo>
                  <a:lnTo>
                    <a:pt x="57" y="2268"/>
                  </a:lnTo>
                  <a:lnTo>
                    <a:pt x="227" y="2268"/>
                  </a:lnTo>
                  <a:lnTo>
                    <a:pt x="227" y="1587"/>
                  </a:lnTo>
                  <a:lnTo>
                    <a:pt x="114" y="1587"/>
                  </a:lnTo>
                  <a:lnTo>
                    <a:pt x="114" y="1474"/>
                  </a:lnTo>
                  <a:lnTo>
                    <a:pt x="57" y="1474"/>
                  </a:lnTo>
                  <a:lnTo>
                    <a:pt x="57" y="1417"/>
                  </a:lnTo>
                  <a:lnTo>
                    <a:pt x="0" y="1417"/>
                  </a:lnTo>
                  <a:lnTo>
                    <a:pt x="0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1077"/>
                  </a:lnTo>
                  <a:lnTo>
                    <a:pt x="284" y="1077"/>
                  </a:lnTo>
                  <a:lnTo>
                    <a:pt x="284" y="964"/>
                  </a:lnTo>
                  <a:lnTo>
                    <a:pt x="340" y="964"/>
                  </a:lnTo>
                  <a:lnTo>
                    <a:pt x="340" y="794"/>
                  </a:lnTo>
                  <a:lnTo>
                    <a:pt x="284" y="794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624" y="0"/>
                  </a:lnTo>
                  <a:lnTo>
                    <a:pt x="624" y="56"/>
                  </a:lnTo>
                  <a:lnTo>
                    <a:pt x="681" y="56"/>
                  </a:lnTo>
                  <a:lnTo>
                    <a:pt x="681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283"/>
                  </a:lnTo>
                  <a:lnTo>
                    <a:pt x="907" y="283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1021" y="397"/>
                  </a:lnTo>
                  <a:lnTo>
                    <a:pt x="1021" y="510"/>
                  </a:lnTo>
                  <a:lnTo>
                    <a:pt x="1418" y="510"/>
                  </a:lnTo>
                  <a:lnTo>
                    <a:pt x="1418" y="567"/>
                  </a:lnTo>
                  <a:lnTo>
                    <a:pt x="1418" y="623"/>
                  </a:lnTo>
                  <a:lnTo>
                    <a:pt x="1361" y="623"/>
                  </a:lnTo>
                  <a:lnTo>
                    <a:pt x="1361" y="680"/>
                  </a:lnTo>
                  <a:lnTo>
                    <a:pt x="1304" y="680"/>
                  </a:lnTo>
                  <a:lnTo>
                    <a:pt x="1304" y="737"/>
                  </a:lnTo>
                  <a:lnTo>
                    <a:pt x="1248" y="737"/>
                  </a:lnTo>
                  <a:lnTo>
                    <a:pt x="1248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1078" y="907"/>
                  </a:lnTo>
                  <a:lnTo>
                    <a:pt x="1078" y="964"/>
                  </a:lnTo>
                  <a:lnTo>
                    <a:pt x="1134" y="964"/>
                  </a:lnTo>
                  <a:lnTo>
                    <a:pt x="1134" y="1077"/>
                  </a:lnTo>
                  <a:lnTo>
                    <a:pt x="1021" y="1077"/>
                  </a:lnTo>
                  <a:lnTo>
                    <a:pt x="1021" y="1304"/>
                  </a:lnTo>
                  <a:lnTo>
                    <a:pt x="1134" y="1304"/>
                  </a:lnTo>
                  <a:lnTo>
                    <a:pt x="1134" y="1587"/>
                  </a:lnTo>
                  <a:lnTo>
                    <a:pt x="1021" y="1587"/>
                  </a:lnTo>
                  <a:lnTo>
                    <a:pt x="1021" y="1644"/>
                  </a:lnTo>
                  <a:lnTo>
                    <a:pt x="964" y="1644"/>
                  </a:lnTo>
                  <a:lnTo>
                    <a:pt x="964" y="1758"/>
                  </a:lnTo>
                  <a:lnTo>
                    <a:pt x="851" y="1758"/>
                  </a:lnTo>
                  <a:lnTo>
                    <a:pt x="851" y="1644"/>
                  </a:lnTo>
                  <a:lnTo>
                    <a:pt x="794" y="1644"/>
                  </a:lnTo>
                  <a:lnTo>
                    <a:pt x="794" y="1758"/>
                  </a:lnTo>
                  <a:lnTo>
                    <a:pt x="737" y="1758"/>
                  </a:lnTo>
                  <a:lnTo>
                    <a:pt x="737" y="1928"/>
                  </a:lnTo>
                  <a:lnTo>
                    <a:pt x="624" y="1928"/>
                  </a:lnTo>
                  <a:lnTo>
                    <a:pt x="624" y="2041"/>
                  </a:lnTo>
                  <a:lnTo>
                    <a:pt x="567" y="2041"/>
                  </a:lnTo>
                  <a:lnTo>
                    <a:pt x="567" y="2098"/>
                  </a:lnTo>
                  <a:lnTo>
                    <a:pt x="511" y="2098"/>
                  </a:lnTo>
                  <a:lnTo>
                    <a:pt x="511" y="2154"/>
                  </a:lnTo>
                  <a:lnTo>
                    <a:pt x="454" y="2154"/>
                  </a:lnTo>
                  <a:lnTo>
                    <a:pt x="454" y="2211"/>
                  </a:lnTo>
                  <a:lnTo>
                    <a:pt x="397" y="2211"/>
                  </a:lnTo>
                  <a:lnTo>
                    <a:pt x="397" y="2268"/>
                  </a:lnTo>
                  <a:lnTo>
                    <a:pt x="340" y="2268"/>
                  </a:lnTo>
                  <a:lnTo>
                    <a:pt x="340" y="2325"/>
                  </a:lnTo>
                  <a:lnTo>
                    <a:pt x="284" y="2325"/>
                  </a:lnTo>
                  <a:lnTo>
                    <a:pt x="284" y="243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2444" y="1266"/>
              <a:ext cx="114" cy="114"/>
            </a:xfrm>
            <a:custGeom>
              <a:avLst/>
              <a:gdLst>
                <a:gd name="T0" fmla="*/ 114 w 114"/>
                <a:gd name="T1" fmla="*/ 0 h 114"/>
                <a:gd name="T2" fmla="*/ 0 w 114"/>
                <a:gd name="T3" fmla="*/ 0 h 114"/>
                <a:gd name="T4" fmla="*/ 0 w 114"/>
                <a:gd name="T5" fmla="*/ 114 h 114"/>
                <a:gd name="T6" fmla="*/ 57 w 114"/>
                <a:gd name="T7" fmla="*/ 114 h 114"/>
                <a:gd name="T8" fmla="*/ 57 w 114"/>
                <a:gd name="T9" fmla="*/ 57 h 114"/>
                <a:gd name="T10" fmla="*/ 114 w 114"/>
                <a:gd name="T11" fmla="*/ 57 h 114"/>
                <a:gd name="T12" fmla="*/ 114 w 11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4">
                  <a:moveTo>
                    <a:pt x="114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4" name="Rectangle 930"/>
            <p:cNvSpPr>
              <a:spLocks noChangeArrowheads="1"/>
            </p:cNvSpPr>
            <p:nvPr/>
          </p:nvSpPr>
          <p:spPr bwMode="auto">
            <a:xfrm>
              <a:off x="3011" y="1266"/>
              <a:ext cx="114" cy="11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1991" y="1663"/>
              <a:ext cx="397" cy="227"/>
            </a:xfrm>
            <a:custGeom>
              <a:avLst/>
              <a:gdLst>
                <a:gd name="T0" fmla="*/ 397 w 397"/>
                <a:gd name="T1" fmla="*/ 0 h 227"/>
                <a:gd name="T2" fmla="*/ 340 w 397"/>
                <a:gd name="T3" fmla="*/ 0 h 227"/>
                <a:gd name="T4" fmla="*/ 340 w 397"/>
                <a:gd name="T5" fmla="*/ 57 h 227"/>
                <a:gd name="T6" fmla="*/ 0 w 397"/>
                <a:gd name="T7" fmla="*/ 57 h 227"/>
                <a:gd name="T8" fmla="*/ 0 w 397"/>
                <a:gd name="T9" fmla="*/ 227 h 227"/>
                <a:gd name="T10" fmla="*/ 170 w 397"/>
                <a:gd name="T11" fmla="*/ 227 h 227"/>
                <a:gd name="T12" fmla="*/ 170 w 397"/>
                <a:gd name="T13" fmla="*/ 114 h 227"/>
                <a:gd name="T14" fmla="*/ 397 w 397"/>
                <a:gd name="T15" fmla="*/ 114 h 227"/>
                <a:gd name="T16" fmla="*/ 397 w 39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7" h="227">
                  <a:moveTo>
                    <a:pt x="39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397" y="114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913" y="1663"/>
              <a:ext cx="1872" cy="964"/>
            </a:xfrm>
            <a:custGeom>
              <a:avLst/>
              <a:gdLst>
                <a:gd name="T0" fmla="*/ 1588 w 1872"/>
                <a:gd name="T1" fmla="*/ 340 h 964"/>
                <a:gd name="T2" fmla="*/ 1305 w 1872"/>
                <a:gd name="T3" fmla="*/ 284 h 964"/>
                <a:gd name="T4" fmla="*/ 1248 w 1872"/>
                <a:gd name="T5" fmla="*/ 397 h 964"/>
                <a:gd name="T6" fmla="*/ 1134 w 1872"/>
                <a:gd name="T7" fmla="*/ 284 h 964"/>
                <a:gd name="T8" fmla="*/ 908 w 1872"/>
                <a:gd name="T9" fmla="*/ 340 h 964"/>
                <a:gd name="T10" fmla="*/ 794 w 1872"/>
                <a:gd name="T11" fmla="*/ 170 h 964"/>
                <a:gd name="T12" fmla="*/ 567 w 1872"/>
                <a:gd name="T13" fmla="*/ 114 h 964"/>
                <a:gd name="T14" fmla="*/ 341 w 1872"/>
                <a:gd name="T15" fmla="*/ 170 h 964"/>
                <a:gd name="T16" fmla="*/ 227 w 1872"/>
                <a:gd name="T17" fmla="*/ 57 h 964"/>
                <a:gd name="T18" fmla="*/ 171 w 1872"/>
                <a:gd name="T19" fmla="*/ 0 h 964"/>
                <a:gd name="T20" fmla="*/ 114 w 1872"/>
                <a:gd name="T21" fmla="*/ 57 h 964"/>
                <a:gd name="T22" fmla="*/ 57 w 1872"/>
                <a:gd name="T23" fmla="*/ 170 h 964"/>
                <a:gd name="T24" fmla="*/ 0 w 1872"/>
                <a:gd name="T25" fmla="*/ 227 h 964"/>
                <a:gd name="T26" fmla="*/ 114 w 1872"/>
                <a:gd name="T27" fmla="*/ 284 h 964"/>
                <a:gd name="T28" fmla="*/ 397 w 1872"/>
                <a:gd name="T29" fmla="*/ 227 h 964"/>
                <a:gd name="T30" fmla="*/ 454 w 1872"/>
                <a:gd name="T31" fmla="*/ 284 h 964"/>
                <a:gd name="T32" fmla="*/ 227 w 1872"/>
                <a:gd name="T33" fmla="*/ 397 h 964"/>
                <a:gd name="T34" fmla="*/ 284 w 1872"/>
                <a:gd name="T35" fmla="*/ 454 h 964"/>
                <a:gd name="T36" fmla="*/ 341 w 1872"/>
                <a:gd name="T37" fmla="*/ 510 h 964"/>
                <a:gd name="T38" fmla="*/ 397 w 1872"/>
                <a:gd name="T39" fmla="*/ 567 h 964"/>
                <a:gd name="T40" fmla="*/ 454 w 1872"/>
                <a:gd name="T41" fmla="*/ 624 h 964"/>
                <a:gd name="T42" fmla="*/ 567 w 1872"/>
                <a:gd name="T43" fmla="*/ 737 h 964"/>
                <a:gd name="T44" fmla="*/ 624 w 1872"/>
                <a:gd name="T45" fmla="*/ 794 h 964"/>
                <a:gd name="T46" fmla="*/ 681 w 1872"/>
                <a:gd name="T47" fmla="*/ 851 h 964"/>
                <a:gd name="T48" fmla="*/ 1078 w 1872"/>
                <a:gd name="T49" fmla="*/ 964 h 964"/>
                <a:gd name="T50" fmla="*/ 1134 w 1872"/>
                <a:gd name="T51" fmla="*/ 907 h 964"/>
                <a:gd name="T52" fmla="*/ 1361 w 1872"/>
                <a:gd name="T53" fmla="*/ 851 h 964"/>
                <a:gd name="T54" fmla="*/ 1418 w 1872"/>
                <a:gd name="T55" fmla="*/ 794 h 964"/>
                <a:gd name="T56" fmla="*/ 1475 w 1872"/>
                <a:gd name="T57" fmla="*/ 681 h 964"/>
                <a:gd name="T58" fmla="*/ 1531 w 1872"/>
                <a:gd name="T59" fmla="*/ 624 h 964"/>
                <a:gd name="T60" fmla="*/ 1588 w 1872"/>
                <a:gd name="T61" fmla="*/ 567 h 964"/>
                <a:gd name="T62" fmla="*/ 1645 w 1872"/>
                <a:gd name="T63" fmla="*/ 624 h 964"/>
                <a:gd name="T64" fmla="*/ 1701 w 1872"/>
                <a:gd name="T65" fmla="*/ 737 h 964"/>
                <a:gd name="T66" fmla="*/ 1872 w 1872"/>
                <a:gd name="T67" fmla="*/ 681 h 964"/>
                <a:gd name="T68" fmla="*/ 1758 w 1872"/>
                <a:gd name="T69" fmla="*/ 454 h 964"/>
                <a:gd name="T70" fmla="*/ 1645 w 1872"/>
                <a:gd name="T71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72" h="964">
                  <a:moveTo>
                    <a:pt x="1645" y="340"/>
                  </a:moveTo>
                  <a:lnTo>
                    <a:pt x="1588" y="340"/>
                  </a:lnTo>
                  <a:lnTo>
                    <a:pt x="1588" y="284"/>
                  </a:lnTo>
                  <a:lnTo>
                    <a:pt x="1305" y="284"/>
                  </a:lnTo>
                  <a:lnTo>
                    <a:pt x="1305" y="397"/>
                  </a:lnTo>
                  <a:lnTo>
                    <a:pt x="1248" y="397"/>
                  </a:lnTo>
                  <a:lnTo>
                    <a:pt x="1248" y="284"/>
                  </a:lnTo>
                  <a:lnTo>
                    <a:pt x="1134" y="284"/>
                  </a:lnTo>
                  <a:lnTo>
                    <a:pt x="1134" y="340"/>
                  </a:lnTo>
                  <a:lnTo>
                    <a:pt x="908" y="340"/>
                  </a:lnTo>
                  <a:lnTo>
                    <a:pt x="908" y="170"/>
                  </a:lnTo>
                  <a:lnTo>
                    <a:pt x="794" y="170"/>
                  </a:lnTo>
                  <a:lnTo>
                    <a:pt x="794" y="114"/>
                  </a:lnTo>
                  <a:lnTo>
                    <a:pt x="567" y="114"/>
                  </a:lnTo>
                  <a:lnTo>
                    <a:pt x="567" y="170"/>
                  </a:lnTo>
                  <a:lnTo>
                    <a:pt x="341" y="170"/>
                  </a:lnTo>
                  <a:lnTo>
                    <a:pt x="341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454" y="624"/>
                  </a:lnTo>
                  <a:lnTo>
                    <a:pt x="454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964"/>
                  </a:lnTo>
                  <a:lnTo>
                    <a:pt x="1078" y="964"/>
                  </a:lnTo>
                  <a:lnTo>
                    <a:pt x="1078" y="907"/>
                  </a:lnTo>
                  <a:lnTo>
                    <a:pt x="1134" y="907"/>
                  </a:lnTo>
                  <a:lnTo>
                    <a:pt x="1134" y="851"/>
                  </a:lnTo>
                  <a:lnTo>
                    <a:pt x="1361" y="851"/>
                  </a:lnTo>
                  <a:lnTo>
                    <a:pt x="1361" y="794"/>
                  </a:lnTo>
                  <a:lnTo>
                    <a:pt x="1418" y="794"/>
                  </a:lnTo>
                  <a:lnTo>
                    <a:pt x="1418" y="681"/>
                  </a:lnTo>
                  <a:lnTo>
                    <a:pt x="1475" y="681"/>
                  </a:lnTo>
                  <a:lnTo>
                    <a:pt x="1475" y="624"/>
                  </a:lnTo>
                  <a:lnTo>
                    <a:pt x="1531" y="624"/>
                  </a:lnTo>
                  <a:lnTo>
                    <a:pt x="1531" y="567"/>
                  </a:lnTo>
                  <a:lnTo>
                    <a:pt x="1588" y="567"/>
                  </a:lnTo>
                  <a:lnTo>
                    <a:pt x="1588" y="624"/>
                  </a:lnTo>
                  <a:lnTo>
                    <a:pt x="1645" y="624"/>
                  </a:lnTo>
                  <a:lnTo>
                    <a:pt x="1645" y="737"/>
                  </a:lnTo>
                  <a:lnTo>
                    <a:pt x="1701" y="737"/>
                  </a:lnTo>
                  <a:lnTo>
                    <a:pt x="1701" y="681"/>
                  </a:lnTo>
                  <a:lnTo>
                    <a:pt x="1872" y="681"/>
                  </a:lnTo>
                  <a:lnTo>
                    <a:pt x="1872" y="454"/>
                  </a:lnTo>
                  <a:lnTo>
                    <a:pt x="1758" y="454"/>
                  </a:lnTo>
                  <a:lnTo>
                    <a:pt x="1758" y="397"/>
                  </a:lnTo>
                  <a:lnTo>
                    <a:pt x="1645" y="397"/>
                  </a:lnTo>
                  <a:lnTo>
                    <a:pt x="1645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1537" y="3421"/>
              <a:ext cx="681" cy="1021"/>
            </a:xfrm>
            <a:custGeom>
              <a:avLst/>
              <a:gdLst>
                <a:gd name="T0" fmla="*/ 510 w 681"/>
                <a:gd name="T1" fmla="*/ 1021 h 1021"/>
                <a:gd name="T2" fmla="*/ 510 w 681"/>
                <a:gd name="T3" fmla="*/ 964 h 1021"/>
                <a:gd name="T4" fmla="*/ 567 w 681"/>
                <a:gd name="T5" fmla="*/ 964 h 1021"/>
                <a:gd name="T6" fmla="*/ 567 w 681"/>
                <a:gd name="T7" fmla="*/ 907 h 1021"/>
                <a:gd name="T8" fmla="*/ 510 w 681"/>
                <a:gd name="T9" fmla="*/ 907 h 1021"/>
                <a:gd name="T10" fmla="*/ 510 w 681"/>
                <a:gd name="T11" fmla="*/ 737 h 1021"/>
                <a:gd name="T12" fmla="*/ 567 w 681"/>
                <a:gd name="T13" fmla="*/ 737 h 1021"/>
                <a:gd name="T14" fmla="*/ 567 w 681"/>
                <a:gd name="T15" fmla="*/ 624 h 1021"/>
                <a:gd name="T16" fmla="*/ 624 w 681"/>
                <a:gd name="T17" fmla="*/ 624 h 1021"/>
                <a:gd name="T18" fmla="*/ 624 w 681"/>
                <a:gd name="T19" fmla="*/ 567 h 1021"/>
                <a:gd name="T20" fmla="*/ 681 w 681"/>
                <a:gd name="T21" fmla="*/ 567 h 1021"/>
                <a:gd name="T22" fmla="*/ 681 w 681"/>
                <a:gd name="T23" fmla="*/ 454 h 1021"/>
                <a:gd name="T24" fmla="*/ 567 w 681"/>
                <a:gd name="T25" fmla="*/ 454 h 1021"/>
                <a:gd name="T26" fmla="*/ 567 w 681"/>
                <a:gd name="T27" fmla="*/ 397 h 1021"/>
                <a:gd name="T28" fmla="*/ 510 w 681"/>
                <a:gd name="T29" fmla="*/ 397 h 1021"/>
                <a:gd name="T30" fmla="*/ 510 w 681"/>
                <a:gd name="T31" fmla="*/ 340 h 1021"/>
                <a:gd name="T32" fmla="*/ 567 w 681"/>
                <a:gd name="T33" fmla="*/ 340 h 1021"/>
                <a:gd name="T34" fmla="*/ 567 w 681"/>
                <a:gd name="T35" fmla="*/ 283 h 1021"/>
                <a:gd name="T36" fmla="*/ 681 w 681"/>
                <a:gd name="T37" fmla="*/ 283 h 1021"/>
                <a:gd name="T38" fmla="*/ 681 w 681"/>
                <a:gd name="T39" fmla="*/ 227 h 1021"/>
                <a:gd name="T40" fmla="*/ 624 w 681"/>
                <a:gd name="T41" fmla="*/ 227 h 1021"/>
                <a:gd name="T42" fmla="*/ 624 w 681"/>
                <a:gd name="T43" fmla="*/ 113 h 1021"/>
                <a:gd name="T44" fmla="*/ 681 w 681"/>
                <a:gd name="T45" fmla="*/ 113 h 1021"/>
                <a:gd name="T46" fmla="*/ 681 w 681"/>
                <a:gd name="T47" fmla="*/ 57 h 1021"/>
                <a:gd name="T48" fmla="*/ 624 w 681"/>
                <a:gd name="T49" fmla="*/ 57 h 1021"/>
                <a:gd name="T50" fmla="*/ 624 w 681"/>
                <a:gd name="T51" fmla="*/ 0 h 1021"/>
                <a:gd name="T52" fmla="*/ 510 w 681"/>
                <a:gd name="T53" fmla="*/ 0 h 1021"/>
                <a:gd name="T54" fmla="*/ 510 w 681"/>
                <a:gd name="T55" fmla="*/ 57 h 1021"/>
                <a:gd name="T56" fmla="*/ 454 w 681"/>
                <a:gd name="T57" fmla="*/ 57 h 1021"/>
                <a:gd name="T58" fmla="*/ 454 w 681"/>
                <a:gd name="T59" fmla="*/ 170 h 1021"/>
                <a:gd name="T60" fmla="*/ 284 w 681"/>
                <a:gd name="T61" fmla="*/ 170 h 1021"/>
                <a:gd name="T62" fmla="*/ 284 w 681"/>
                <a:gd name="T63" fmla="*/ 227 h 1021"/>
                <a:gd name="T64" fmla="*/ 227 w 681"/>
                <a:gd name="T65" fmla="*/ 227 h 1021"/>
                <a:gd name="T66" fmla="*/ 227 w 681"/>
                <a:gd name="T67" fmla="*/ 170 h 1021"/>
                <a:gd name="T68" fmla="*/ 170 w 681"/>
                <a:gd name="T69" fmla="*/ 170 h 1021"/>
                <a:gd name="T70" fmla="*/ 170 w 681"/>
                <a:gd name="T71" fmla="*/ 283 h 1021"/>
                <a:gd name="T72" fmla="*/ 57 w 681"/>
                <a:gd name="T73" fmla="*/ 283 h 1021"/>
                <a:gd name="T74" fmla="*/ 57 w 681"/>
                <a:gd name="T75" fmla="*/ 340 h 1021"/>
                <a:gd name="T76" fmla="*/ 0 w 681"/>
                <a:gd name="T77" fmla="*/ 340 h 1021"/>
                <a:gd name="T78" fmla="*/ 0 w 681"/>
                <a:gd name="T79" fmla="*/ 454 h 1021"/>
                <a:gd name="T80" fmla="*/ 114 w 681"/>
                <a:gd name="T81" fmla="*/ 454 h 1021"/>
                <a:gd name="T82" fmla="*/ 114 w 681"/>
                <a:gd name="T83" fmla="*/ 510 h 1021"/>
                <a:gd name="T84" fmla="*/ 170 w 681"/>
                <a:gd name="T85" fmla="*/ 510 h 1021"/>
                <a:gd name="T86" fmla="*/ 170 w 681"/>
                <a:gd name="T87" fmla="*/ 567 h 1021"/>
                <a:gd name="T88" fmla="*/ 227 w 681"/>
                <a:gd name="T89" fmla="*/ 567 h 1021"/>
                <a:gd name="T90" fmla="*/ 227 w 681"/>
                <a:gd name="T91" fmla="*/ 737 h 1021"/>
                <a:gd name="T92" fmla="*/ 284 w 681"/>
                <a:gd name="T93" fmla="*/ 737 h 1021"/>
                <a:gd name="T94" fmla="*/ 284 w 681"/>
                <a:gd name="T95" fmla="*/ 624 h 1021"/>
                <a:gd name="T96" fmla="*/ 340 w 681"/>
                <a:gd name="T97" fmla="*/ 624 h 1021"/>
                <a:gd name="T98" fmla="*/ 340 w 681"/>
                <a:gd name="T99" fmla="*/ 680 h 1021"/>
                <a:gd name="T100" fmla="*/ 397 w 681"/>
                <a:gd name="T101" fmla="*/ 680 h 1021"/>
                <a:gd name="T102" fmla="*/ 454 w 681"/>
                <a:gd name="T103" fmla="*/ 680 h 1021"/>
                <a:gd name="T104" fmla="*/ 454 w 681"/>
                <a:gd name="T105" fmla="*/ 737 h 1021"/>
                <a:gd name="T106" fmla="*/ 397 w 681"/>
                <a:gd name="T107" fmla="*/ 737 h 1021"/>
                <a:gd name="T108" fmla="*/ 397 w 681"/>
                <a:gd name="T109" fmla="*/ 964 h 1021"/>
                <a:gd name="T110" fmla="*/ 454 w 681"/>
                <a:gd name="T111" fmla="*/ 964 h 1021"/>
                <a:gd name="T112" fmla="*/ 454 w 681"/>
                <a:gd name="T113" fmla="*/ 1021 h 1021"/>
                <a:gd name="T114" fmla="*/ 510 w 681"/>
                <a:gd name="T115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81" h="1021">
                  <a:moveTo>
                    <a:pt x="510" y="1021"/>
                  </a:moveTo>
                  <a:lnTo>
                    <a:pt x="510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737"/>
                  </a:lnTo>
                  <a:lnTo>
                    <a:pt x="567" y="737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567"/>
                  </a:lnTo>
                  <a:lnTo>
                    <a:pt x="681" y="567"/>
                  </a:lnTo>
                  <a:lnTo>
                    <a:pt x="681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681" y="283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737"/>
                  </a:lnTo>
                  <a:lnTo>
                    <a:pt x="284" y="737"/>
                  </a:lnTo>
                  <a:lnTo>
                    <a:pt x="284" y="624"/>
                  </a:lnTo>
                  <a:lnTo>
                    <a:pt x="340" y="624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1021"/>
                  </a:lnTo>
                  <a:lnTo>
                    <a:pt x="510" y="102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2047" y="3137"/>
              <a:ext cx="851" cy="1418"/>
            </a:xfrm>
            <a:custGeom>
              <a:avLst/>
              <a:gdLst>
                <a:gd name="T0" fmla="*/ 57 w 851"/>
                <a:gd name="T1" fmla="*/ 1191 h 1418"/>
                <a:gd name="T2" fmla="*/ 0 w 851"/>
                <a:gd name="T3" fmla="*/ 1021 h 1418"/>
                <a:gd name="T4" fmla="*/ 57 w 851"/>
                <a:gd name="T5" fmla="*/ 908 h 1418"/>
                <a:gd name="T6" fmla="*/ 114 w 851"/>
                <a:gd name="T7" fmla="*/ 851 h 1418"/>
                <a:gd name="T8" fmla="*/ 171 w 851"/>
                <a:gd name="T9" fmla="*/ 738 h 1418"/>
                <a:gd name="T10" fmla="*/ 57 w 851"/>
                <a:gd name="T11" fmla="*/ 681 h 1418"/>
                <a:gd name="T12" fmla="*/ 0 w 851"/>
                <a:gd name="T13" fmla="*/ 624 h 1418"/>
                <a:gd name="T14" fmla="*/ 57 w 851"/>
                <a:gd name="T15" fmla="*/ 567 h 1418"/>
                <a:gd name="T16" fmla="*/ 171 w 851"/>
                <a:gd name="T17" fmla="*/ 511 h 1418"/>
                <a:gd name="T18" fmla="*/ 114 w 851"/>
                <a:gd name="T19" fmla="*/ 397 h 1418"/>
                <a:gd name="T20" fmla="*/ 171 w 851"/>
                <a:gd name="T21" fmla="*/ 341 h 1418"/>
                <a:gd name="T22" fmla="*/ 114 w 851"/>
                <a:gd name="T23" fmla="*/ 284 h 1418"/>
                <a:gd name="T24" fmla="*/ 227 w 851"/>
                <a:gd name="T25" fmla="*/ 171 h 1418"/>
                <a:gd name="T26" fmla="*/ 454 w 851"/>
                <a:gd name="T27" fmla="*/ 57 h 1418"/>
                <a:gd name="T28" fmla="*/ 511 w 851"/>
                <a:gd name="T29" fmla="*/ 0 h 1418"/>
                <a:gd name="T30" fmla="*/ 624 w 851"/>
                <a:gd name="T31" fmla="*/ 114 h 1418"/>
                <a:gd name="T32" fmla="*/ 681 w 851"/>
                <a:gd name="T33" fmla="*/ 171 h 1418"/>
                <a:gd name="T34" fmla="*/ 851 w 851"/>
                <a:gd name="T35" fmla="*/ 341 h 1418"/>
                <a:gd name="T36" fmla="*/ 738 w 851"/>
                <a:gd name="T37" fmla="*/ 624 h 1418"/>
                <a:gd name="T38" fmla="*/ 681 w 851"/>
                <a:gd name="T39" fmla="*/ 681 h 1418"/>
                <a:gd name="T40" fmla="*/ 624 w 851"/>
                <a:gd name="T41" fmla="*/ 738 h 1418"/>
                <a:gd name="T42" fmla="*/ 567 w 851"/>
                <a:gd name="T43" fmla="*/ 851 h 1418"/>
                <a:gd name="T44" fmla="*/ 511 w 851"/>
                <a:gd name="T45" fmla="*/ 964 h 1418"/>
                <a:gd name="T46" fmla="*/ 794 w 851"/>
                <a:gd name="T47" fmla="*/ 1021 h 1418"/>
                <a:gd name="T48" fmla="*/ 738 w 851"/>
                <a:gd name="T49" fmla="*/ 1191 h 1418"/>
                <a:gd name="T50" fmla="*/ 681 w 851"/>
                <a:gd name="T51" fmla="*/ 1248 h 1418"/>
                <a:gd name="T52" fmla="*/ 624 w 851"/>
                <a:gd name="T53" fmla="*/ 1191 h 1418"/>
                <a:gd name="T54" fmla="*/ 567 w 851"/>
                <a:gd name="T55" fmla="*/ 1248 h 1418"/>
                <a:gd name="T56" fmla="*/ 511 w 851"/>
                <a:gd name="T57" fmla="*/ 1361 h 1418"/>
                <a:gd name="T58" fmla="*/ 284 w 851"/>
                <a:gd name="T59" fmla="*/ 1418 h 1418"/>
                <a:gd name="T60" fmla="*/ 227 w 851"/>
                <a:gd name="T61" fmla="*/ 1305 h 1418"/>
                <a:gd name="T62" fmla="*/ 284 w 851"/>
                <a:gd name="T63" fmla="*/ 1248 h 1418"/>
                <a:gd name="T64" fmla="*/ 227 w 851"/>
                <a:gd name="T65" fmla="*/ 1305 h 1418"/>
                <a:gd name="T66" fmla="*/ 114 w 851"/>
                <a:gd name="T67" fmla="*/ 1248 h 1418"/>
                <a:gd name="T68" fmla="*/ 171 w 851"/>
                <a:gd name="T69" fmla="*/ 1078 h 1418"/>
                <a:gd name="T70" fmla="*/ 114 w 851"/>
                <a:gd name="T71" fmla="*/ 1248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1" h="1418">
                  <a:moveTo>
                    <a:pt x="57" y="1248"/>
                  </a:moveTo>
                  <a:lnTo>
                    <a:pt x="57" y="1191"/>
                  </a:lnTo>
                  <a:lnTo>
                    <a:pt x="0" y="1191"/>
                  </a:lnTo>
                  <a:lnTo>
                    <a:pt x="0" y="1021"/>
                  </a:lnTo>
                  <a:lnTo>
                    <a:pt x="57" y="1021"/>
                  </a:lnTo>
                  <a:lnTo>
                    <a:pt x="57" y="908"/>
                  </a:lnTo>
                  <a:lnTo>
                    <a:pt x="114" y="908"/>
                  </a:lnTo>
                  <a:lnTo>
                    <a:pt x="114" y="851"/>
                  </a:lnTo>
                  <a:lnTo>
                    <a:pt x="171" y="851"/>
                  </a:lnTo>
                  <a:lnTo>
                    <a:pt x="171" y="738"/>
                  </a:lnTo>
                  <a:lnTo>
                    <a:pt x="57" y="738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71" y="567"/>
                  </a:lnTo>
                  <a:lnTo>
                    <a:pt x="171" y="511"/>
                  </a:lnTo>
                  <a:lnTo>
                    <a:pt x="114" y="511"/>
                  </a:lnTo>
                  <a:lnTo>
                    <a:pt x="114" y="397"/>
                  </a:lnTo>
                  <a:lnTo>
                    <a:pt x="171" y="397"/>
                  </a:lnTo>
                  <a:lnTo>
                    <a:pt x="171" y="341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227" y="284"/>
                  </a:lnTo>
                  <a:lnTo>
                    <a:pt x="227" y="171"/>
                  </a:lnTo>
                  <a:lnTo>
                    <a:pt x="454" y="171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624" y="0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171"/>
                  </a:lnTo>
                  <a:lnTo>
                    <a:pt x="851" y="171"/>
                  </a:lnTo>
                  <a:lnTo>
                    <a:pt x="851" y="341"/>
                  </a:lnTo>
                  <a:lnTo>
                    <a:pt x="738" y="341"/>
                  </a:lnTo>
                  <a:lnTo>
                    <a:pt x="738" y="624"/>
                  </a:lnTo>
                  <a:lnTo>
                    <a:pt x="681" y="624"/>
                  </a:lnTo>
                  <a:lnTo>
                    <a:pt x="681" y="681"/>
                  </a:lnTo>
                  <a:lnTo>
                    <a:pt x="624" y="681"/>
                  </a:lnTo>
                  <a:lnTo>
                    <a:pt x="624" y="738"/>
                  </a:lnTo>
                  <a:lnTo>
                    <a:pt x="567" y="738"/>
                  </a:lnTo>
                  <a:lnTo>
                    <a:pt x="567" y="851"/>
                  </a:lnTo>
                  <a:lnTo>
                    <a:pt x="511" y="851"/>
                  </a:lnTo>
                  <a:lnTo>
                    <a:pt x="511" y="964"/>
                  </a:lnTo>
                  <a:lnTo>
                    <a:pt x="794" y="964"/>
                  </a:lnTo>
                  <a:lnTo>
                    <a:pt x="794" y="1021"/>
                  </a:lnTo>
                  <a:lnTo>
                    <a:pt x="738" y="1021"/>
                  </a:lnTo>
                  <a:lnTo>
                    <a:pt x="738" y="1191"/>
                  </a:lnTo>
                  <a:lnTo>
                    <a:pt x="681" y="1191"/>
                  </a:lnTo>
                  <a:lnTo>
                    <a:pt x="681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248"/>
                  </a:lnTo>
                  <a:lnTo>
                    <a:pt x="511" y="1248"/>
                  </a:lnTo>
                  <a:lnTo>
                    <a:pt x="511" y="1361"/>
                  </a:lnTo>
                  <a:lnTo>
                    <a:pt x="284" y="1361"/>
                  </a:lnTo>
                  <a:lnTo>
                    <a:pt x="284" y="1418"/>
                  </a:lnTo>
                  <a:lnTo>
                    <a:pt x="227" y="1418"/>
                  </a:lnTo>
                  <a:lnTo>
                    <a:pt x="227" y="1305"/>
                  </a:lnTo>
                  <a:lnTo>
                    <a:pt x="284" y="1305"/>
                  </a:lnTo>
                  <a:lnTo>
                    <a:pt x="284" y="1248"/>
                  </a:lnTo>
                  <a:lnTo>
                    <a:pt x="227" y="1248"/>
                  </a:lnTo>
                  <a:lnTo>
                    <a:pt x="227" y="1305"/>
                  </a:lnTo>
                  <a:lnTo>
                    <a:pt x="114" y="1305"/>
                  </a:lnTo>
                  <a:lnTo>
                    <a:pt x="114" y="1248"/>
                  </a:lnTo>
                  <a:lnTo>
                    <a:pt x="171" y="1248"/>
                  </a:lnTo>
                  <a:lnTo>
                    <a:pt x="171" y="1078"/>
                  </a:lnTo>
                  <a:lnTo>
                    <a:pt x="114" y="1078"/>
                  </a:lnTo>
                  <a:lnTo>
                    <a:pt x="114" y="1248"/>
                  </a:lnTo>
                  <a:lnTo>
                    <a:pt x="57" y="124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1594" y="2230"/>
              <a:ext cx="1474" cy="1418"/>
            </a:xfrm>
            <a:custGeom>
              <a:avLst/>
              <a:gdLst>
                <a:gd name="T0" fmla="*/ 1474 w 1474"/>
                <a:gd name="T1" fmla="*/ 737 h 1418"/>
                <a:gd name="T2" fmla="*/ 1417 w 1474"/>
                <a:gd name="T3" fmla="*/ 851 h 1418"/>
                <a:gd name="T4" fmla="*/ 1361 w 1474"/>
                <a:gd name="T5" fmla="*/ 964 h 1418"/>
                <a:gd name="T6" fmla="*/ 1304 w 1474"/>
                <a:gd name="T7" fmla="*/ 1078 h 1418"/>
                <a:gd name="T8" fmla="*/ 1134 w 1474"/>
                <a:gd name="T9" fmla="*/ 1021 h 1418"/>
                <a:gd name="T10" fmla="*/ 1077 w 1474"/>
                <a:gd name="T11" fmla="*/ 907 h 1418"/>
                <a:gd name="T12" fmla="*/ 964 w 1474"/>
                <a:gd name="T13" fmla="*/ 964 h 1418"/>
                <a:gd name="T14" fmla="*/ 907 w 1474"/>
                <a:gd name="T15" fmla="*/ 1078 h 1418"/>
                <a:gd name="T16" fmla="*/ 680 w 1474"/>
                <a:gd name="T17" fmla="*/ 1191 h 1418"/>
                <a:gd name="T18" fmla="*/ 453 w 1474"/>
                <a:gd name="T19" fmla="*/ 1248 h 1418"/>
                <a:gd name="T20" fmla="*/ 397 w 1474"/>
                <a:gd name="T21" fmla="*/ 1361 h 1418"/>
                <a:gd name="T22" fmla="*/ 227 w 1474"/>
                <a:gd name="T23" fmla="*/ 1418 h 1418"/>
                <a:gd name="T24" fmla="*/ 170 w 1474"/>
                <a:gd name="T25" fmla="*/ 1361 h 1418"/>
                <a:gd name="T26" fmla="*/ 113 w 1474"/>
                <a:gd name="T27" fmla="*/ 1191 h 1418"/>
                <a:gd name="T28" fmla="*/ 0 w 1474"/>
                <a:gd name="T29" fmla="*/ 964 h 1418"/>
                <a:gd name="T30" fmla="*/ 113 w 1474"/>
                <a:gd name="T31" fmla="*/ 851 h 1418"/>
                <a:gd name="T32" fmla="*/ 57 w 1474"/>
                <a:gd name="T33" fmla="*/ 794 h 1418"/>
                <a:gd name="T34" fmla="*/ 113 w 1474"/>
                <a:gd name="T35" fmla="*/ 681 h 1418"/>
                <a:gd name="T36" fmla="*/ 227 w 1474"/>
                <a:gd name="T37" fmla="*/ 624 h 1418"/>
                <a:gd name="T38" fmla="*/ 283 w 1474"/>
                <a:gd name="T39" fmla="*/ 567 h 1418"/>
                <a:gd name="T40" fmla="*/ 340 w 1474"/>
                <a:gd name="T41" fmla="*/ 510 h 1418"/>
                <a:gd name="T42" fmla="*/ 397 w 1474"/>
                <a:gd name="T43" fmla="*/ 340 h 1418"/>
                <a:gd name="T44" fmla="*/ 453 w 1474"/>
                <a:gd name="T45" fmla="*/ 284 h 1418"/>
                <a:gd name="T46" fmla="*/ 680 w 1474"/>
                <a:gd name="T47" fmla="*/ 227 h 1418"/>
                <a:gd name="T48" fmla="*/ 737 w 1474"/>
                <a:gd name="T49" fmla="*/ 114 h 1418"/>
                <a:gd name="T50" fmla="*/ 794 w 1474"/>
                <a:gd name="T51" fmla="*/ 57 h 1418"/>
                <a:gd name="T52" fmla="*/ 850 w 1474"/>
                <a:gd name="T53" fmla="*/ 0 h 1418"/>
                <a:gd name="T54" fmla="*/ 907 w 1474"/>
                <a:gd name="T55" fmla="*/ 57 h 1418"/>
                <a:gd name="T56" fmla="*/ 964 w 1474"/>
                <a:gd name="T57" fmla="*/ 170 h 1418"/>
                <a:gd name="T58" fmla="*/ 1020 w 1474"/>
                <a:gd name="T59" fmla="*/ 114 h 1418"/>
                <a:gd name="T60" fmla="*/ 1134 w 1474"/>
                <a:gd name="T61" fmla="*/ 170 h 1418"/>
                <a:gd name="T62" fmla="*/ 1304 w 1474"/>
                <a:gd name="T63" fmla="*/ 227 h 1418"/>
                <a:gd name="T64" fmla="*/ 1361 w 1474"/>
                <a:gd name="T65" fmla="*/ 397 h 1418"/>
                <a:gd name="T66" fmla="*/ 1474 w 1474"/>
                <a:gd name="T67" fmla="*/ 454 h 1418"/>
                <a:gd name="T68" fmla="*/ 1417 w 1474"/>
                <a:gd name="T69" fmla="*/ 681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1418">
                  <a:moveTo>
                    <a:pt x="1474" y="681"/>
                  </a:moveTo>
                  <a:lnTo>
                    <a:pt x="1474" y="737"/>
                  </a:lnTo>
                  <a:lnTo>
                    <a:pt x="1417" y="737"/>
                  </a:lnTo>
                  <a:lnTo>
                    <a:pt x="1417" y="851"/>
                  </a:lnTo>
                  <a:lnTo>
                    <a:pt x="1361" y="851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1078"/>
                  </a:lnTo>
                  <a:lnTo>
                    <a:pt x="1134" y="1078"/>
                  </a:lnTo>
                  <a:lnTo>
                    <a:pt x="1134" y="1021"/>
                  </a:lnTo>
                  <a:lnTo>
                    <a:pt x="1077" y="1021"/>
                  </a:lnTo>
                  <a:lnTo>
                    <a:pt x="1077" y="907"/>
                  </a:lnTo>
                  <a:lnTo>
                    <a:pt x="964" y="907"/>
                  </a:lnTo>
                  <a:lnTo>
                    <a:pt x="964" y="964"/>
                  </a:lnTo>
                  <a:lnTo>
                    <a:pt x="907" y="964"/>
                  </a:lnTo>
                  <a:lnTo>
                    <a:pt x="907" y="1078"/>
                  </a:lnTo>
                  <a:lnTo>
                    <a:pt x="680" y="1078"/>
                  </a:lnTo>
                  <a:lnTo>
                    <a:pt x="680" y="1191"/>
                  </a:lnTo>
                  <a:lnTo>
                    <a:pt x="453" y="1191"/>
                  </a:lnTo>
                  <a:lnTo>
                    <a:pt x="453" y="1248"/>
                  </a:lnTo>
                  <a:lnTo>
                    <a:pt x="397" y="1248"/>
                  </a:lnTo>
                  <a:lnTo>
                    <a:pt x="397" y="1361"/>
                  </a:lnTo>
                  <a:lnTo>
                    <a:pt x="227" y="1361"/>
                  </a:lnTo>
                  <a:lnTo>
                    <a:pt x="227" y="1418"/>
                  </a:lnTo>
                  <a:lnTo>
                    <a:pt x="170" y="1418"/>
                  </a:lnTo>
                  <a:lnTo>
                    <a:pt x="170" y="1361"/>
                  </a:lnTo>
                  <a:lnTo>
                    <a:pt x="113" y="1361"/>
                  </a:lnTo>
                  <a:lnTo>
                    <a:pt x="113" y="1191"/>
                  </a:lnTo>
                  <a:lnTo>
                    <a:pt x="0" y="1191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340"/>
                  </a:lnTo>
                  <a:lnTo>
                    <a:pt x="453" y="340"/>
                  </a:lnTo>
                  <a:lnTo>
                    <a:pt x="453" y="284"/>
                  </a:lnTo>
                  <a:lnTo>
                    <a:pt x="680" y="284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57"/>
                  </a:lnTo>
                  <a:lnTo>
                    <a:pt x="850" y="57"/>
                  </a:lnTo>
                  <a:lnTo>
                    <a:pt x="850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170"/>
                  </a:lnTo>
                  <a:lnTo>
                    <a:pt x="1020" y="170"/>
                  </a:lnTo>
                  <a:lnTo>
                    <a:pt x="1020" y="114"/>
                  </a:lnTo>
                  <a:lnTo>
                    <a:pt x="1134" y="114"/>
                  </a:lnTo>
                  <a:lnTo>
                    <a:pt x="1134" y="170"/>
                  </a:lnTo>
                  <a:lnTo>
                    <a:pt x="1304" y="170"/>
                  </a:lnTo>
                  <a:lnTo>
                    <a:pt x="1304" y="227"/>
                  </a:lnTo>
                  <a:lnTo>
                    <a:pt x="1361" y="227"/>
                  </a:lnTo>
                  <a:lnTo>
                    <a:pt x="1361" y="397"/>
                  </a:lnTo>
                  <a:lnTo>
                    <a:pt x="1474" y="397"/>
                  </a:lnTo>
                  <a:lnTo>
                    <a:pt x="1474" y="454"/>
                  </a:lnTo>
                  <a:lnTo>
                    <a:pt x="1417" y="454"/>
                  </a:lnTo>
                  <a:lnTo>
                    <a:pt x="1417" y="681"/>
                  </a:lnTo>
                  <a:lnTo>
                    <a:pt x="1474" y="68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1" name="Freeform 937"/>
            <p:cNvSpPr>
              <a:spLocks/>
            </p:cNvSpPr>
            <p:nvPr/>
          </p:nvSpPr>
          <p:spPr bwMode="auto">
            <a:xfrm>
              <a:off x="3295" y="3251"/>
              <a:ext cx="964" cy="907"/>
            </a:xfrm>
            <a:custGeom>
              <a:avLst/>
              <a:gdLst>
                <a:gd name="T0" fmla="*/ 907 w 964"/>
                <a:gd name="T1" fmla="*/ 113 h 907"/>
                <a:gd name="T2" fmla="*/ 907 w 964"/>
                <a:gd name="T3" fmla="*/ 0 h 907"/>
                <a:gd name="T4" fmla="*/ 794 w 964"/>
                <a:gd name="T5" fmla="*/ 0 h 907"/>
                <a:gd name="T6" fmla="*/ 794 w 964"/>
                <a:gd name="T7" fmla="*/ 57 h 907"/>
                <a:gd name="T8" fmla="*/ 680 w 964"/>
                <a:gd name="T9" fmla="*/ 57 h 907"/>
                <a:gd name="T10" fmla="*/ 680 w 964"/>
                <a:gd name="T11" fmla="*/ 0 h 907"/>
                <a:gd name="T12" fmla="*/ 567 w 964"/>
                <a:gd name="T13" fmla="*/ 0 h 907"/>
                <a:gd name="T14" fmla="*/ 567 w 964"/>
                <a:gd name="T15" fmla="*/ 113 h 907"/>
                <a:gd name="T16" fmla="*/ 510 w 964"/>
                <a:gd name="T17" fmla="*/ 113 h 907"/>
                <a:gd name="T18" fmla="*/ 510 w 964"/>
                <a:gd name="T19" fmla="*/ 170 h 907"/>
                <a:gd name="T20" fmla="*/ 453 w 964"/>
                <a:gd name="T21" fmla="*/ 170 h 907"/>
                <a:gd name="T22" fmla="*/ 453 w 964"/>
                <a:gd name="T23" fmla="*/ 283 h 907"/>
                <a:gd name="T24" fmla="*/ 397 w 964"/>
                <a:gd name="T25" fmla="*/ 283 h 907"/>
                <a:gd name="T26" fmla="*/ 397 w 964"/>
                <a:gd name="T27" fmla="*/ 340 h 907"/>
                <a:gd name="T28" fmla="*/ 227 w 964"/>
                <a:gd name="T29" fmla="*/ 340 h 907"/>
                <a:gd name="T30" fmla="*/ 227 w 964"/>
                <a:gd name="T31" fmla="*/ 283 h 907"/>
                <a:gd name="T32" fmla="*/ 170 w 964"/>
                <a:gd name="T33" fmla="*/ 283 h 907"/>
                <a:gd name="T34" fmla="*/ 170 w 964"/>
                <a:gd name="T35" fmla="*/ 340 h 907"/>
                <a:gd name="T36" fmla="*/ 113 w 964"/>
                <a:gd name="T37" fmla="*/ 340 h 907"/>
                <a:gd name="T38" fmla="*/ 113 w 964"/>
                <a:gd name="T39" fmla="*/ 453 h 907"/>
                <a:gd name="T40" fmla="*/ 0 w 964"/>
                <a:gd name="T41" fmla="*/ 453 h 907"/>
                <a:gd name="T42" fmla="*/ 0 w 964"/>
                <a:gd name="T43" fmla="*/ 567 h 907"/>
                <a:gd name="T44" fmla="*/ 57 w 964"/>
                <a:gd name="T45" fmla="*/ 567 h 907"/>
                <a:gd name="T46" fmla="*/ 57 w 964"/>
                <a:gd name="T47" fmla="*/ 624 h 907"/>
                <a:gd name="T48" fmla="*/ 113 w 964"/>
                <a:gd name="T49" fmla="*/ 624 h 907"/>
                <a:gd name="T50" fmla="*/ 113 w 964"/>
                <a:gd name="T51" fmla="*/ 680 h 907"/>
                <a:gd name="T52" fmla="*/ 227 w 964"/>
                <a:gd name="T53" fmla="*/ 680 h 907"/>
                <a:gd name="T54" fmla="*/ 227 w 964"/>
                <a:gd name="T55" fmla="*/ 794 h 907"/>
                <a:gd name="T56" fmla="*/ 283 w 964"/>
                <a:gd name="T57" fmla="*/ 794 h 907"/>
                <a:gd name="T58" fmla="*/ 283 w 964"/>
                <a:gd name="T59" fmla="*/ 850 h 907"/>
                <a:gd name="T60" fmla="*/ 397 w 964"/>
                <a:gd name="T61" fmla="*/ 850 h 907"/>
                <a:gd name="T62" fmla="*/ 397 w 964"/>
                <a:gd name="T63" fmla="*/ 794 h 907"/>
                <a:gd name="T64" fmla="*/ 453 w 964"/>
                <a:gd name="T65" fmla="*/ 794 h 907"/>
                <a:gd name="T66" fmla="*/ 453 w 964"/>
                <a:gd name="T67" fmla="*/ 907 h 907"/>
                <a:gd name="T68" fmla="*/ 567 w 964"/>
                <a:gd name="T69" fmla="*/ 907 h 907"/>
                <a:gd name="T70" fmla="*/ 567 w 964"/>
                <a:gd name="T71" fmla="*/ 850 h 907"/>
                <a:gd name="T72" fmla="*/ 624 w 964"/>
                <a:gd name="T73" fmla="*/ 850 h 907"/>
                <a:gd name="T74" fmla="*/ 624 w 964"/>
                <a:gd name="T75" fmla="*/ 737 h 907"/>
                <a:gd name="T76" fmla="*/ 567 w 964"/>
                <a:gd name="T77" fmla="*/ 737 h 907"/>
                <a:gd name="T78" fmla="*/ 567 w 964"/>
                <a:gd name="T79" fmla="*/ 680 h 907"/>
                <a:gd name="T80" fmla="*/ 624 w 964"/>
                <a:gd name="T81" fmla="*/ 680 h 907"/>
                <a:gd name="T82" fmla="*/ 737 w 964"/>
                <a:gd name="T83" fmla="*/ 680 h 907"/>
                <a:gd name="T84" fmla="*/ 737 w 964"/>
                <a:gd name="T85" fmla="*/ 624 h 907"/>
                <a:gd name="T86" fmla="*/ 794 w 964"/>
                <a:gd name="T87" fmla="*/ 624 h 907"/>
                <a:gd name="T88" fmla="*/ 794 w 964"/>
                <a:gd name="T89" fmla="*/ 567 h 907"/>
                <a:gd name="T90" fmla="*/ 850 w 964"/>
                <a:gd name="T91" fmla="*/ 567 h 907"/>
                <a:gd name="T92" fmla="*/ 850 w 964"/>
                <a:gd name="T93" fmla="*/ 624 h 907"/>
                <a:gd name="T94" fmla="*/ 964 w 964"/>
                <a:gd name="T95" fmla="*/ 624 h 907"/>
                <a:gd name="T96" fmla="*/ 964 w 964"/>
                <a:gd name="T97" fmla="*/ 567 h 907"/>
                <a:gd name="T98" fmla="*/ 907 w 964"/>
                <a:gd name="T99" fmla="*/ 567 h 907"/>
                <a:gd name="T100" fmla="*/ 907 w 964"/>
                <a:gd name="T101" fmla="*/ 397 h 907"/>
                <a:gd name="T102" fmla="*/ 794 w 964"/>
                <a:gd name="T103" fmla="*/ 397 h 907"/>
                <a:gd name="T104" fmla="*/ 794 w 964"/>
                <a:gd name="T105" fmla="*/ 283 h 907"/>
                <a:gd name="T106" fmla="*/ 850 w 964"/>
                <a:gd name="T107" fmla="*/ 283 h 907"/>
                <a:gd name="T108" fmla="*/ 850 w 964"/>
                <a:gd name="T109" fmla="*/ 113 h 907"/>
                <a:gd name="T110" fmla="*/ 907 w 964"/>
                <a:gd name="T111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907">
                  <a:moveTo>
                    <a:pt x="907" y="113"/>
                  </a:moveTo>
                  <a:lnTo>
                    <a:pt x="907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850"/>
                  </a:lnTo>
                  <a:lnTo>
                    <a:pt x="397" y="850"/>
                  </a:lnTo>
                  <a:lnTo>
                    <a:pt x="397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680"/>
                  </a:lnTo>
                  <a:lnTo>
                    <a:pt x="624" y="680"/>
                  </a:lnTo>
                  <a:lnTo>
                    <a:pt x="737" y="680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567"/>
                  </a:lnTo>
                  <a:lnTo>
                    <a:pt x="850" y="567"/>
                  </a:lnTo>
                  <a:lnTo>
                    <a:pt x="850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397"/>
                  </a:lnTo>
                  <a:lnTo>
                    <a:pt x="794" y="397"/>
                  </a:lnTo>
                  <a:lnTo>
                    <a:pt x="794" y="283"/>
                  </a:lnTo>
                  <a:lnTo>
                    <a:pt x="850" y="283"/>
                  </a:lnTo>
                  <a:lnTo>
                    <a:pt x="850" y="113"/>
                  </a:lnTo>
                  <a:lnTo>
                    <a:pt x="907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5506" y="5179"/>
              <a:ext cx="227" cy="170"/>
            </a:xfrm>
            <a:custGeom>
              <a:avLst/>
              <a:gdLst>
                <a:gd name="T0" fmla="*/ 170 w 227"/>
                <a:gd name="T1" fmla="*/ 0 h 170"/>
                <a:gd name="T2" fmla="*/ 170 w 227"/>
                <a:gd name="T3" fmla="*/ 56 h 170"/>
                <a:gd name="T4" fmla="*/ 227 w 227"/>
                <a:gd name="T5" fmla="*/ 56 h 170"/>
                <a:gd name="T6" fmla="*/ 227 w 227"/>
                <a:gd name="T7" fmla="*/ 170 h 170"/>
                <a:gd name="T8" fmla="*/ 0 w 227"/>
                <a:gd name="T9" fmla="*/ 170 h 170"/>
                <a:gd name="T10" fmla="*/ 0 w 227"/>
                <a:gd name="T11" fmla="*/ 113 h 170"/>
                <a:gd name="T12" fmla="*/ 57 w 227"/>
                <a:gd name="T13" fmla="*/ 113 h 170"/>
                <a:gd name="T14" fmla="*/ 57 w 227"/>
                <a:gd name="T15" fmla="*/ 0 h 170"/>
                <a:gd name="T16" fmla="*/ 170 w 227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70">
                  <a:moveTo>
                    <a:pt x="170" y="0"/>
                  </a:moveTo>
                  <a:lnTo>
                    <a:pt x="170" y="56"/>
                  </a:lnTo>
                  <a:lnTo>
                    <a:pt x="227" y="56"/>
                  </a:lnTo>
                  <a:lnTo>
                    <a:pt x="227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5733" y="4782"/>
              <a:ext cx="113" cy="113"/>
            </a:xfrm>
            <a:custGeom>
              <a:avLst/>
              <a:gdLst>
                <a:gd name="T0" fmla="*/ 113 w 113"/>
                <a:gd name="T1" fmla="*/ 0 h 113"/>
                <a:gd name="T2" fmla="*/ 113 w 113"/>
                <a:gd name="T3" fmla="*/ 113 h 113"/>
                <a:gd name="T4" fmla="*/ 0 w 113"/>
                <a:gd name="T5" fmla="*/ 113 h 113"/>
                <a:gd name="T6" fmla="*/ 0 w 113"/>
                <a:gd name="T7" fmla="*/ 56 h 113"/>
                <a:gd name="T8" fmla="*/ 57 w 113"/>
                <a:gd name="T9" fmla="*/ 56 h 113"/>
                <a:gd name="T10" fmla="*/ 57 w 113"/>
                <a:gd name="T11" fmla="*/ 0 h 113"/>
                <a:gd name="T12" fmla="*/ 113 w 113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5846" y="4838"/>
              <a:ext cx="567" cy="397"/>
            </a:xfrm>
            <a:custGeom>
              <a:avLst/>
              <a:gdLst>
                <a:gd name="T0" fmla="*/ 567 w 567"/>
                <a:gd name="T1" fmla="*/ 57 h 397"/>
                <a:gd name="T2" fmla="*/ 511 w 567"/>
                <a:gd name="T3" fmla="*/ 57 h 397"/>
                <a:gd name="T4" fmla="*/ 511 w 567"/>
                <a:gd name="T5" fmla="*/ 0 h 397"/>
                <a:gd name="T6" fmla="*/ 397 w 567"/>
                <a:gd name="T7" fmla="*/ 0 h 397"/>
                <a:gd name="T8" fmla="*/ 397 w 567"/>
                <a:gd name="T9" fmla="*/ 114 h 397"/>
                <a:gd name="T10" fmla="*/ 341 w 567"/>
                <a:gd name="T11" fmla="*/ 114 h 397"/>
                <a:gd name="T12" fmla="*/ 341 w 567"/>
                <a:gd name="T13" fmla="*/ 57 h 397"/>
                <a:gd name="T14" fmla="*/ 227 w 567"/>
                <a:gd name="T15" fmla="*/ 57 h 397"/>
                <a:gd name="T16" fmla="*/ 227 w 567"/>
                <a:gd name="T17" fmla="*/ 227 h 397"/>
                <a:gd name="T18" fmla="*/ 171 w 567"/>
                <a:gd name="T19" fmla="*/ 227 h 397"/>
                <a:gd name="T20" fmla="*/ 171 w 567"/>
                <a:gd name="T21" fmla="*/ 284 h 397"/>
                <a:gd name="T22" fmla="*/ 114 w 567"/>
                <a:gd name="T23" fmla="*/ 284 h 397"/>
                <a:gd name="T24" fmla="*/ 114 w 567"/>
                <a:gd name="T25" fmla="*/ 341 h 397"/>
                <a:gd name="T26" fmla="*/ 0 w 567"/>
                <a:gd name="T27" fmla="*/ 341 h 397"/>
                <a:gd name="T28" fmla="*/ 0 w 567"/>
                <a:gd name="T29" fmla="*/ 397 h 397"/>
                <a:gd name="T30" fmla="*/ 171 w 567"/>
                <a:gd name="T31" fmla="*/ 397 h 397"/>
                <a:gd name="T32" fmla="*/ 171 w 567"/>
                <a:gd name="T33" fmla="*/ 341 h 397"/>
                <a:gd name="T34" fmla="*/ 227 w 567"/>
                <a:gd name="T35" fmla="*/ 341 h 397"/>
                <a:gd name="T36" fmla="*/ 227 w 567"/>
                <a:gd name="T37" fmla="*/ 284 h 397"/>
                <a:gd name="T38" fmla="*/ 284 w 567"/>
                <a:gd name="T39" fmla="*/ 284 h 397"/>
                <a:gd name="T40" fmla="*/ 284 w 567"/>
                <a:gd name="T41" fmla="*/ 227 h 397"/>
                <a:gd name="T42" fmla="*/ 397 w 567"/>
                <a:gd name="T43" fmla="*/ 227 h 397"/>
                <a:gd name="T44" fmla="*/ 397 w 567"/>
                <a:gd name="T45" fmla="*/ 171 h 397"/>
                <a:gd name="T46" fmla="*/ 567 w 567"/>
                <a:gd name="T47" fmla="*/ 171 h 397"/>
                <a:gd name="T48" fmla="*/ 567 w 567"/>
                <a:gd name="T49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397">
                  <a:moveTo>
                    <a:pt x="567" y="57"/>
                  </a:moveTo>
                  <a:lnTo>
                    <a:pt x="511" y="57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341" y="114"/>
                  </a:lnTo>
                  <a:lnTo>
                    <a:pt x="341" y="57"/>
                  </a:lnTo>
                  <a:lnTo>
                    <a:pt x="227" y="57"/>
                  </a:lnTo>
                  <a:lnTo>
                    <a:pt x="227" y="227"/>
                  </a:lnTo>
                  <a:lnTo>
                    <a:pt x="171" y="227"/>
                  </a:lnTo>
                  <a:lnTo>
                    <a:pt x="171" y="284"/>
                  </a:lnTo>
                  <a:lnTo>
                    <a:pt x="114" y="28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397"/>
                  </a:lnTo>
                  <a:lnTo>
                    <a:pt x="171" y="397"/>
                  </a:lnTo>
                  <a:lnTo>
                    <a:pt x="171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397" y="171"/>
                  </a:lnTo>
                  <a:lnTo>
                    <a:pt x="567" y="171"/>
                  </a:lnTo>
                  <a:lnTo>
                    <a:pt x="567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6527" y="5065"/>
              <a:ext cx="453" cy="284"/>
            </a:xfrm>
            <a:custGeom>
              <a:avLst/>
              <a:gdLst>
                <a:gd name="T0" fmla="*/ 397 w 453"/>
                <a:gd name="T1" fmla="*/ 284 h 284"/>
                <a:gd name="T2" fmla="*/ 340 w 453"/>
                <a:gd name="T3" fmla="*/ 284 h 284"/>
                <a:gd name="T4" fmla="*/ 340 w 453"/>
                <a:gd name="T5" fmla="*/ 227 h 284"/>
                <a:gd name="T6" fmla="*/ 170 w 453"/>
                <a:gd name="T7" fmla="*/ 227 h 284"/>
                <a:gd name="T8" fmla="*/ 170 w 453"/>
                <a:gd name="T9" fmla="*/ 170 h 284"/>
                <a:gd name="T10" fmla="*/ 113 w 453"/>
                <a:gd name="T11" fmla="*/ 170 h 284"/>
                <a:gd name="T12" fmla="*/ 113 w 453"/>
                <a:gd name="T13" fmla="*/ 114 h 284"/>
                <a:gd name="T14" fmla="*/ 0 w 453"/>
                <a:gd name="T15" fmla="*/ 114 h 284"/>
                <a:gd name="T16" fmla="*/ 0 w 453"/>
                <a:gd name="T17" fmla="*/ 57 h 284"/>
                <a:gd name="T18" fmla="*/ 113 w 453"/>
                <a:gd name="T19" fmla="*/ 57 h 284"/>
                <a:gd name="T20" fmla="*/ 113 w 453"/>
                <a:gd name="T21" fmla="*/ 0 h 284"/>
                <a:gd name="T22" fmla="*/ 170 w 453"/>
                <a:gd name="T23" fmla="*/ 0 h 284"/>
                <a:gd name="T24" fmla="*/ 170 w 453"/>
                <a:gd name="T25" fmla="*/ 57 h 284"/>
                <a:gd name="T26" fmla="*/ 283 w 453"/>
                <a:gd name="T27" fmla="*/ 57 h 284"/>
                <a:gd name="T28" fmla="*/ 283 w 453"/>
                <a:gd name="T29" fmla="*/ 114 h 284"/>
                <a:gd name="T30" fmla="*/ 340 w 453"/>
                <a:gd name="T31" fmla="*/ 114 h 284"/>
                <a:gd name="T32" fmla="*/ 340 w 453"/>
                <a:gd name="T33" fmla="*/ 170 h 284"/>
                <a:gd name="T34" fmla="*/ 397 w 453"/>
                <a:gd name="T35" fmla="*/ 170 h 284"/>
                <a:gd name="T36" fmla="*/ 397 w 453"/>
                <a:gd name="T37" fmla="*/ 227 h 284"/>
                <a:gd name="T38" fmla="*/ 453 w 453"/>
                <a:gd name="T39" fmla="*/ 227 h 284"/>
                <a:gd name="T40" fmla="*/ 453 w 453"/>
                <a:gd name="T41" fmla="*/ 284 h 284"/>
                <a:gd name="T42" fmla="*/ 397 w 453"/>
                <a:gd name="T4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3" h="284">
                  <a:moveTo>
                    <a:pt x="397" y="284"/>
                  </a:moveTo>
                  <a:lnTo>
                    <a:pt x="340" y="284"/>
                  </a:lnTo>
                  <a:lnTo>
                    <a:pt x="340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397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6017" y="4328"/>
              <a:ext cx="340" cy="510"/>
            </a:xfrm>
            <a:custGeom>
              <a:avLst/>
              <a:gdLst>
                <a:gd name="T0" fmla="*/ 340 w 340"/>
                <a:gd name="T1" fmla="*/ 510 h 510"/>
                <a:gd name="T2" fmla="*/ 340 w 340"/>
                <a:gd name="T3" fmla="*/ 454 h 510"/>
                <a:gd name="T4" fmla="*/ 283 w 340"/>
                <a:gd name="T5" fmla="*/ 454 h 510"/>
                <a:gd name="T6" fmla="*/ 283 w 340"/>
                <a:gd name="T7" fmla="*/ 397 h 510"/>
                <a:gd name="T8" fmla="*/ 226 w 340"/>
                <a:gd name="T9" fmla="*/ 397 h 510"/>
                <a:gd name="T10" fmla="*/ 226 w 340"/>
                <a:gd name="T11" fmla="*/ 284 h 510"/>
                <a:gd name="T12" fmla="*/ 170 w 340"/>
                <a:gd name="T13" fmla="*/ 284 h 510"/>
                <a:gd name="T14" fmla="*/ 170 w 340"/>
                <a:gd name="T15" fmla="*/ 227 h 510"/>
                <a:gd name="T16" fmla="*/ 226 w 340"/>
                <a:gd name="T17" fmla="*/ 227 h 510"/>
                <a:gd name="T18" fmla="*/ 226 w 340"/>
                <a:gd name="T19" fmla="*/ 0 h 510"/>
                <a:gd name="T20" fmla="*/ 0 w 340"/>
                <a:gd name="T21" fmla="*/ 0 h 510"/>
                <a:gd name="T22" fmla="*/ 0 w 340"/>
                <a:gd name="T23" fmla="*/ 284 h 510"/>
                <a:gd name="T24" fmla="*/ 56 w 340"/>
                <a:gd name="T25" fmla="*/ 284 h 510"/>
                <a:gd name="T26" fmla="*/ 56 w 340"/>
                <a:gd name="T27" fmla="*/ 340 h 510"/>
                <a:gd name="T28" fmla="*/ 113 w 340"/>
                <a:gd name="T29" fmla="*/ 340 h 510"/>
                <a:gd name="T30" fmla="*/ 113 w 340"/>
                <a:gd name="T31" fmla="*/ 397 h 510"/>
                <a:gd name="T32" fmla="*/ 170 w 340"/>
                <a:gd name="T33" fmla="*/ 397 h 510"/>
                <a:gd name="T34" fmla="*/ 226 w 340"/>
                <a:gd name="T35" fmla="*/ 397 h 510"/>
                <a:gd name="T36" fmla="*/ 226 w 340"/>
                <a:gd name="T37" fmla="*/ 454 h 510"/>
                <a:gd name="T38" fmla="*/ 226 w 340"/>
                <a:gd name="T39" fmla="*/ 510 h 510"/>
                <a:gd name="T40" fmla="*/ 340 w 340"/>
                <a:gd name="T41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510">
                  <a:moveTo>
                    <a:pt x="340" y="510"/>
                  </a:moveTo>
                  <a:lnTo>
                    <a:pt x="340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226" y="397"/>
                  </a:lnTo>
                  <a:lnTo>
                    <a:pt x="226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0"/>
                  </a:lnTo>
                  <a:lnTo>
                    <a:pt x="0" y="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226" y="397"/>
                  </a:lnTo>
                  <a:lnTo>
                    <a:pt x="226" y="454"/>
                  </a:lnTo>
                  <a:lnTo>
                    <a:pt x="226" y="510"/>
                  </a:lnTo>
                  <a:lnTo>
                    <a:pt x="340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6017" y="3818"/>
              <a:ext cx="623" cy="1134"/>
            </a:xfrm>
            <a:custGeom>
              <a:avLst/>
              <a:gdLst>
                <a:gd name="T0" fmla="*/ 396 w 623"/>
                <a:gd name="T1" fmla="*/ 1134 h 1134"/>
                <a:gd name="T2" fmla="*/ 396 w 623"/>
                <a:gd name="T3" fmla="*/ 1077 h 1134"/>
                <a:gd name="T4" fmla="*/ 340 w 623"/>
                <a:gd name="T5" fmla="*/ 1077 h 1134"/>
                <a:gd name="T6" fmla="*/ 340 w 623"/>
                <a:gd name="T7" fmla="*/ 964 h 1134"/>
                <a:gd name="T8" fmla="*/ 283 w 623"/>
                <a:gd name="T9" fmla="*/ 964 h 1134"/>
                <a:gd name="T10" fmla="*/ 283 w 623"/>
                <a:gd name="T11" fmla="*/ 907 h 1134"/>
                <a:gd name="T12" fmla="*/ 226 w 623"/>
                <a:gd name="T13" fmla="*/ 907 h 1134"/>
                <a:gd name="T14" fmla="*/ 226 w 623"/>
                <a:gd name="T15" fmla="*/ 794 h 1134"/>
                <a:gd name="T16" fmla="*/ 170 w 623"/>
                <a:gd name="T17" fmla="*/ 794 h 1134"/>
                <a:gd name="T18" fmla="*/ 170 w 623"/>
                <a:gd name="T19" fmla="*/ 737 h 1134"/>
                <a:gd name="T20" fmla="*/ 226 w 623"/>
                <a:gd name="T21" fmla="*/ 737 h 1134"/>
                <a:gd name="T22" fmla="*/ 226 w 623"/>
                <a:gd name="T23" fmla="*/ 510 h 1134"/>
                <a:gd name="T24" fmla="*/ 0 w 623"/>
                <a:gd name="T25" fmla="*/ 510 h 1134"/>
                <a:gd name="T26" fmla="*/ 0 w 623"/>
                <a:gd name="T27" fmla="*/ 283 h 1134"/>
                <a:gd name="T28" fmla="*/ 56 w 623"/>
                <a:gd name="T29" fmla="*/ 283 h 1134"/>
                <a:gd name="T30" fmla="*/ 56 w 623"/>
                <a:gd name="T31" fmla="*/ 113 h 1134"/>
                <a:gd name="T32" fmla="*/ 113 w 623"/>
                <a:gd name="T33" fmla="*/ 113 h 1134"/>
                <a:gd name="T34" fmla="*/ 113 w 623"/>
                <a:gd name="T35" fmla="*/ 57 h 1134"/>
                <a:gd name="T36" fmla="*/ 170 w 623"/>
                <a:gd name="T37" fmla="*/ 57 h 1134"/>
                <a:gd name="T38" fmla="*/ 170 w 623"/>
                <a:gd name="T39" fmla="*/ 0 h 1134"/>
                <a:gd name="T40" fmla="*/ 283 w 623"/>
                <a:gd name="T41" fmla="*/ 0 h 1134"/>
                <a:gd name="T42" fmla="*/ 283 w 623"/>
                <a:gd name="T43" fmla="*/ 57 h 1134"/>
                <a:gd name="T44" fmla="*/ 396 w 623"/>
                <a:gd name="T45" fmla="*/ 57 h 1134"/>
                <a:gd name="T46" fmla="*/ 396 w 623"/>
                <a:gd name="T47" fmla="*/ 113 h 1134"/>
                <a:gd name="T48" fmla="*/ 453 w 623"/>
                <a:gd name="T49" fmla="*/ 113 h 1134"/>
                <a:gd name="T50" fmla="*/ 453 w 623"/>
                <a:gd name="T51" fmla="*/ 170 h 1134"/>
                <a:gd name="T52" fmla="*/ 623 w 623"/>
                <a:gd name="T53" fmla="*/ 170 h 1134"/>
                <a:gd name="T54" fmla="*/ 623 w 623"/>
                <a:gd name="T55" fmla="*/ 453 h 1134"/>
                <a:gd name="T56" fmla="*/ 510 w 623"/>
                <a:gd name="T57" fmla="*/ 453 h 1134"/>
                <a:gd name="T58" fmla="*/ 510 w 623"/>
                <a:gd name="T59" fmla="*/ 510 h 1134"/>
                <a:gd name="T60" fmla="*/ 283 w 623"/>
                <a:gd name="T61" fmla="*/ 510 h 1134"/>
                <a:gd name="T62" fmla="*/ 283 w 623"/>
                <a:gd name="T63" fmla="*/ 737 h 1134"/>
                <a:gd name="T64" fmla="*/ 340 w 623"/>
                <a:gd name="T65" fmla="*/ 737 h 1134"/>
                <a:gd name="T66" fmla="*/ 340 w 623"/>
                <a:gd name="T67" fmla="*/ 907 h 1134"/>
                <a:gd name="T68" fmla="*/ 396 w 623"/>
                <a:gd name="T69" fmla="*/ 907 h 1134"/>
                <a:gd name="T70" fmla="*/ 396 w 623"/>
                <a:gd name="T71" fmla="*/ 1020 h 1134"/>
                <a:gd name="T72" fmla="*/ 453 w 623"/>
                <a:gd name="T73" fmla="*/ 1020 h 1134"/>
                <a:gd name="T74" fmla="*/ 453 w 623"/>
                <a:gd name="T75" fmla="*/ 1134 h 1134"/>
                <a:gd name="T76" fmla="*/ 396 w 623"/>
                <a:gd name="T77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3" h="1134">
                  <a:moveTo>
                    <a:pt x="396" y="1134"/>
                  </a:moveTo>
                  <a:lnTo>
                    <a:pt x="396" y="1077"/>
                  </a:lnTo>
                  <a:lnTo>
                    <a:pt x="340" y="1077"/>
                  </a:lnTo>
                  <a:lnTo>
                    <a:pt x="340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510"/>
                  </a:lnTo>
                  <a:lnTo>
                    <a:pt x="0" y="51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96" y="57"/>
                  </a:lnTo>
                  <a:lnTo>
                    <a:pt x="396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623" y="170"/>
                  </a:lnTo>
                  <a:lnTo>
                    <a:pt x="623" y="453"/>
                  </a:lnTo>
                  <a:lnTo>
                    <a:pt x="510" y="453"/>
                  </a:lnTo>
                  <a:lnTo>
                    <a:pt x="510" y="510"/>
                  </a:lnTo>
                  <a:lnTo>
                    <a:pt x="283" y="510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907"/>
                  </a:lnTo>
                  <a:lnTo>
                    <a:pt x="396" y="907"/>
                  </a:lnTo>
                  <a:lnTo>
                    <a:pt x="396" y="1020"/>
                  </a:lnTo>
                  <a:lnTo>
                    <a:pt x="453" y="1020"/>
                  </a:lnTo>
                  <a:lnTo>
                    <a:pt x="453" y="1134"/>
                  </a:lnTo>
                  <a:lnTo>
                    <a:pt x="396" y="11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9" name="Freeform 945"/>
            <p:cNvSpPr>
              <a:spLocks/>
            </p:cNvSpPr>
            <p:nvPr/>
          </p:nvSpPr>
          <p:spPr bwMode="auto">
            <a:xfrm>
              <a:off x="5676" y="4158"/>
              <a:ext cx="341" cy="454"/>
            </a:xfrm>
            <a:custGeom>
              <a:avLst/>
              <a:gdLst>
                <a:gd name="T0" fmla="*/ 341 w 341"/>
                <a:gd name="T1" fmla="*/ 340 h 454"/>
                <a:gd name="T2" fmla="*/ 284 w 341"/>
                <a:gd name="T3" fmla="*/ 340 h 454"/>
                <a:gd name="T4" fmla="*/ 284 w 341"/>
                <a:gd name="T5" fmla="*/ 454 h 454"/>
                <a:gd name="T6" fmla="*/ 170 w 341"/>
                <a:gd name="T7" fmla="*/ 454 h 454"/>
                <a:gd name="T8" fmla="*/ 170 w 341"/>
                <a:gd name="T9" fmla="*/ 397 h 454"/>
                <a:gd name="T10" fmla="*/ 114 w 341"/>
                <a:gd name="T11" fmla="*/ 397 h 454"/>
                <a:gd name="T12" fmla="*/ 114 w 341"/>
                <a:gd name="T13" fmla="*/ 340 h 454"/>
                <a:gd name="T14" fmla="*/ 57 w 341"/>
                <a:gd name="T15" fmla="*/ 340 h 454"/>
                <a:gd name="T16" fmla="*/ 57 w 341"/>
                <a:gd name="T17" fmla="*/ 284 h 454"/>
                <a:gd name="T18" fmla="*/ 0 w 341"/>
                <a:gd name="T19" fmla="*/ 284 h 454"/>
                <a:gd name="T20" fmla="*/ 0 w 341"/>
                <a:gd name="T21" fmla="*/ 170 h 454"/>
                <a:gd name="T22" fmla="*/ 57 w 341"/>
                <a:gd name="T23" fmla="*/ 170 h 454"/>
                <a:gd name="T24" fmla="*/ 57 w 341"/>
                <a:gd name="T25" fmla="*/ 113 h 454"/>
                <a:gd name="T26" fmla="*/ 114 w 341"/>
                <a:gd name="T27" fmla="*/ 113 h 454"/>
                <a:gd name="T28" fmla="*/ 114 w 341"/>
                <a:gd name="T29" fmla="*/ 0 h 454"/>
                <a:gd name="T30" fmla="*/ 341 w 341"/>
                <a:gd name="T31" fmla="*/ 0 h 454"/>
                <a:gd name="T32" fmla="*/ 341 w 341"/>
                <a:gd name="T33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454">
                  <a:moveTo>
                    <a:pt x="341" y="340"/>
                  </a:moveTo>
                  <a:lnTo>
                    <a:pt x="284" y="340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5279" y="3931"/>
              <a:ext cx="738" cy="681"/>
            </a:xfrm>
            <a:custGeom>
              <a:avLst/>
              <a:gdLst>
                <a:gd name="T0" fmla="*/ 567 w 738"/>
                <a:gd name="T1" fmla="*/ 681 h 681"/>
                <a:gd name="T2" fmla="*/ 454 w 738"/>
                <a:gd name="T3" fmla="*/ 681 h 681"/>
                <a:gd name="T4" fmla="*/ 454 w 738"/>
                <a:gd name="T5" fmla="*/ 624 h 681"/>
                <a:gd name="T6" fmla="*/ 397 w 738"/>
                <a:gd name="T7" fmla="*/ 624 h 681"/>
                <a:gd name="T8" fmla="*/ 397 w 738"/>
                <a:gd name="T9" fmla="*/ 567 h 681"/>
                <a:gd name="T10" fmla="*/ 341 w 738"/>
                <a:gd name="T11" fmla="*/ 567 h 681"/>
                <a:gd name="T12" fmla="*/ 341 w 738"/>
                <a:gd name="T13" fmla="*/ 624 h 681"/>
                <a:gd name="T14" fmla="*/ 284 w 738"/>
                <a:gd name="T15" fmla="*/ 624 h 681"/>
                <a:gd name="T16" fmla="*/ 284 w 738"/>
                <a:gd name="T17" fmla="*/ 454 h 681"/>
                <a:gd name="T18" fmla="*/ 114 w 738"/>
                <a:gd name="T19" fmla="*/ 454 h 681"/>
                <a:gd name="T20" fmla="*/ 114 w 738"/>
                <a:gd name="T21" fmla="*/ 340 h 681"/>
                <a:gd name="T22" fmla="*/ 57 w 738"/>
                <a:gd name="T23" fmla="*/ 340 h 681"/>
                <a:gd name="T24" fmla="*/ 57 w 738"/>
                <a:gd name="T25" fmla="*/ 284 h 681"/>
                <a:gd name="T26" fmla="*/ 0 w 738"/>
                <a:gd name="T27" fmla="*/ 284 h 681"/>
                <a:gd name="T28" fmla="*/ 0 w 738"/>
                <a:gd name="T29" fmla="*/ 170 h 681"/>
                <a:gd name="T30" fmla="*/ 114 w 738"/>
                <a:gd name="T31" fmla="*/ 170 h 681"/>
                <a:gd name="T32" fmla="*/ 114 w 738"/>
                <a:gd name="T33" fmla="*/ 114 h 681"/>
                <a:gd name="T34" fmla="*/ 227 w 738"/>
                <a:gd name="T35" fmla="*/ 114 h 681"/>
                <a:gd name="T36" fmla="*/ 227 w 738"/>
                <a:gd name="T37" fmla="*/ 57 h 681"/>
                <a:gd name="T38" fmla="*/ 284 w 738"/>
                <a:gd name="T39" fmla="*/ 57 h 681"/>
                <a:gd name="T40" fmla="*/ 284 w 738"/>
                <a:gd name="T41" fmla="*/ 0 h 681"/>
                <a:gd name="T42" fmla="*/ 567 w 738"/>
                <a:gd name="T43" fmla="*/ 0 h 681"/>
                <a:gd name="T44" fmla="*/ 567 w 738"/>
                <a:gd name="T45" fmla="*/ 114 h 681"/>
                <a:gd name="T46" fmla="*/ 738 w 738"/>
                <a:gd name="T47" fmla="*/ 114 h 681"/>
                <a:gd name="T48" fmla="*/ 738 w 738"/>
                <a:gd name="T49" fmla="*/ 227 h 681"/>
                <a:gd name="T50" fmla="*/ 511 w 738"/>
                <a:gd name="T51" fmla="*/ 227 h 681"/>
                <a:gd name="T52" fmla="*/ 511 w 738"/>
                <a:gd name="T53" fmla="*/ 340 h 681"/>
                <a:gd name="T54" fmla="*/ 454 w 738"/>
                <a:gd name="T55" fmla="*/ 340 h 681"/>
                <a:gd name="T56" fmla="*/ 454 w 738"/>
                <a:gd name="T57" fmla="*/ 397 h 681"/>
                <a:gd name="T58" fmla="*/ 397 w 738"/>
                <a:gd name="T59" fmla="*/ 397 h 681"/>
                <a:gd name="T60" fmla="*/ 397 w 738"/>
                <a:gd name="T61" fmla="*/ 511 h 681"/>
                <a:gd name="T62" fmla="*/ 454 w 738"/>
                <a:gd name="T63" fmla="*/ 511 h 681"/>
                <a:gd name="T64" fmla="*/ 454 w 738"/>
                <a:gd name="T65" fmla="*/ 567 h 681"/>
                <a:gd name="T66" fmla="*/ 511 w 738"/>
                <a:gd name="T67" fmla="*/ 567 h 681"/>
                <a:gd name="T68" fmla="*/ 511 w 738"/>
                <a:gd name="T69" fmla="*/ 624 h 681"/>
                <a:gd name="T70" fmla="*/ 567 w 738"/>
                <a:gd name="T71" fmla="*/ 624 h 681"/>
                <a:gd name="T72" fmla="*/ 567 w 738"/>
                <a:gd name="T73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8" h="681">
                  <a:moveTo>
                    <a:pt x="567" y="681"/>
                  </a:moveTo>
                  <a:lnTo>
                    <a:pt x="454" y="681"/>
                  </a:lnTo>
                  <a:lnTo>
                    <a:pt x="454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341" y="567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84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738" y="114"/>
                  </a:lnTo>
                  <a:lnTo>
                    <a:pt x="738" y="227"/>
                  </a:lnTo>
                  <a:lnTo>
                    <a:pt x="511" y="227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624"/>
                  </a:lnTo>
                  <a:lnTo>
                    <a:pt x="567" y="624"/>
                  </a:lnTo>
                  <a:lnTo>
                    <a:pt x="567" y="68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6527" y="4271"/>
              <a:ext cx="1361" cy="567"/>
            </a:xfrm>
            <a:custGeom>
              <a:avLst/>
              <a:gdLst>
                <a:gd name="T0" fmla="*/ 453 w 1361"/>
                <a:gd name="T1" fmla="*/ 511 h 567"/>
                <a:gd name="T2" fmla="*/ 227 w 1361"/>
                <a:gd name="T3" fmla="*/ 511 h 567"/>
                <a:gd name="T4" fmla="*/ 227 w 1361"/>
                <a:gd name="T5" fmla="*/ 567 h 567"/>
                <a:gd name="T6" fmla="*/ 113 w 1361"/>
                <a:gd name="T7" fmla="*/ 567 h 567"/>
                <a:gd name="T8" fmla="*/ 113 w 1361"/>
                <a:gd name="T9" fmla="*/ 454 h 567"/>
                <a:gd name="T10" fmla="*/ 57 w 1361"/>
                <a:gd name="T11" fmla="*/ 454 h 567"/>
                <a:gd name="T12" fmla="*/ 57 w 1361"/>
                <a:gd name="T13" fmla="*/ 397 h 567"/>
                <a:gd name="T14" fmla="*/ 0 w 1361"/>
                <a:gd name="T15" fmla="*/ 397 h 567"/>
                <a:gd name="T16" fmla="*/ 0 w 1361"/>
                <a:gd name="T17" fmla="*/ 171 h 567"/>
                <a:gd name="T18" fmla="*/ 57 w 1361"/>
                <a:gd name="T19" fmla="*/ 171 h 567"/>
                <a:gd name="T20" fmla="*/ 57 w 1361"/>
                <a:gd name="T21" fmla="*/ 57 h 567"/>
                <a:gd name="T22" fmla="*/ 170 w 1361"/>
                <a:gd name="T23" fmla="*/ 57 h 567"/>
                <a:gd name="T24" fmla="*/ 170 w 1361"/>
                <a:gd name="T25" fmla="*/ 0 h 567"/>
                <a:gd name="T26" fmla="*/ 340 w 1361"/>
                <a:gd name="T27" fmla="*/ 0 h 567"/>
                <a:gd name="T28" fmla="*/ 340 w 1361"/>
                <a:gd name="T29" fmla="*/ 57 h 567"/>
                <a:gd name="T30" fmla="*/ 397 w 1361"/>
                <a:gd name="T31" fmla="*/ 57 h 567"/>
                <a:gd name="T32" fmla="*/ 397 w 1361"/>
                <a:gd name="T33" fmla="*/ 114 h 567"/>
                <a:gd name="T34" fmla="*/ 453 w 1361"/>
                <a:gd name="T35" fmla="*/ 114 h 567"/>
                <a:gd name="T36" fmla="*/ 453 w 1361"/>
                <a:gd name="T37" fmla="*/ 57 h 567"/>
                <a:gd name="T38" fmla="*/ 510 w 1361"/>
                <a:gd name="T39" fmla="*/ 57 h 567"/>
                <a:gd name="T40" fmla="*/ 510 w 1361"/>
                <a:gd name="T41" fmla="*/ 171 h 567"/>
                <a:gd name="T42" fmla="*/ 567 w 1361"/>
                <a:gd name="T43" fmla="*/ 171 h 567"/>
                <a:gd name="T44" fmla="*/ 567 w 1361"/>
                <a:gd name="T45" fmla="*/ 284 h 567"/>
                <a:gd name="T46" fmla="*/ 680 w 1361"/>
                <a:gd name="T47" fmla="*/ 284 h 567"/>
                <a:gd name="T48" fmla="*/ 680 w 1361"/>
                <a:gd name="T49" fmla="*/ 341 h 567"/>
                <a:gd name="T50" fmla="*/ 794 w 1361"/>
                <a:gd name="T51" fmla="*/ 341 h 567"/>
                <a:gd name="T52" fmla="*/ 794 w 1361"/>
                <a:gd name="T53" fmla="*/ 284 h 567"/>
                <a:gd name="T54" fmla="*/ 850 w 1361"/>
                <a:gd name="T55" fmla="*/ 284 h 567"/>
                <a:gd name="T56" fmla="*/ 850 w 1361"/>
                <a:gd name="T57" fmla="*/ 227 h 567"/>
                <a:gd name="T58" fmla="*/ 1020 w 1361"/>
                <a:gd name="T59" fmla="*/ 227 h 567"/>
                <a:gd name="T60" fmla="*/ 1020 w 1361"/>
                <a:gd name="T61" fmla="*/ 114 h 567"/>
                <a:gd name="T62" fmla="*/ 1077 w 1361"/>
                <a:gd name="T63" fmla="*/ 114 h 567"/>
                <a:gd name="T64" fmla="*/ 1077 w 1361"/>
                <a:gd name="T65" fmla="*/ 57 h 567"/>
                <a:gd name="T66" fmla="*/ 1247 w 1361"/>
                <a:gd name="T67" fmla="*/ 57 h 567"/>
                <a:gd name="T68" fmla="*/ 1247 w 1361"/>
                <a:gd name="T69" fmla="*/ 114 h 567"/>
                <a:gd name="T70" fmla="*/ 1361 w 1361"/>
                <a:gd name="T71" fmla="*/ 114 h 567"/>
                <a:gd name="T72" fmla="*/ 1361 w 1361"/>
                <a:gd name="T73" fmla="*/ 171 h 567"/>
                <a:gd name="T74" fmla="*/ 1191 w 1361"/>
                <a:gd name="T75" fmla="*/ 171 h 567"/>
                <a:gd name="T76" fmla="*/ 1191 w 1361"/>
                <a:gd name="T77" fmla="*/ 227 h 567"/>
                <a:gd name="T78" fmla="*/ 1134 w 1361"/>
                <a:gd name="T79" fmla="*/ 227 h 567"/>
                <a:gd name="T80" fmla="*/ 1134 w 1361"/>
                <a:gd name="T81" fmla="*/ 284 h 567"/>
                <a:gd name="T82" fmla="*/ 907 w 1361"/>
                <a:gd name="T83" fmla="*/ 284 h 567"/>
                <a:gd name="T84" fmla="*/ 907 w 1361"/>
                <a:gd name="T85" fmla="*/ 341 h 567"/>
                <a:gd name="T86" fmla="*/ 850 w 1361"/>
                <a:gd name="T87" fmla="*/ 341 h 567"/>
                <a:gd name="T88" fmla="*/ 850 w 1361"/>
                <a:gd name="T89" fmla="*/ 397 h 567"/>
                <a:gd name="T90" fmla="*/ 907 w 1361"/>
                <a:gd name="T91" fmla="*/ 397 h 567"/>
                <a:gd name="T92" fmla="*/ 907 w 1361"/>
                <a:gd name="T93" fmla="*/ 567 h 567"/>
                <a:gd name="T94" fmla="*/ 680 w 1361"/>
                <a:gd name="T95" fmla="*/ 567 h 567"/>
                <a:gd name="T96" fmla="*/ 680 w 1361"/>
                <a:gd name="T97" fmla="*/ 511 h 567"/>
                <a:gd name="T98" fmla="*/ 737 w 1361"/>
                <a:gd name="T99" fmla="*/ 511 h 567"/>
                <a:gd name="T100" fmla="*/ 737 w 1361"/>
                <a:gd name="T101" fmla="*/ 397 h 567"/>
                <a:gd name="T102" fmla="*/ 567 w 1361"/>
                <a:gd name="T103" fmla="*/ 397 h 567"/>
                <a:gd name="T104" fmla="*/ 567 w 1361"/>
                <a:gd name="T105" fmla="*/ 341 h 567"/>
                <a:gd name="T106" fmla="*/ 510 w 1361"/>
                <a:gd name="T107" fmla="*/ 341 h 567"/>
                <a:gd name="T108" fmla="*/ 510 w 1361"/>
                <a:gd name="T109" fmla="*/ 397 h 567"/>
                <a:gd name="T110" fmla="*/ 453 w 1361"/>
                <a:gd name="T111" fmla="*/ 397 h 567"/>
                <a:gd name="T112" fmla="*/ 453 w 1361"/>
                <a:gd name="T113" fmla="*/ 51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61" h="567">
                  <a:moveTo>
                    <a:pt x="453" y="511"/>
                  </a:moveTo>
                  <a:lnTo>
                    <a:pt x="227" y="511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171"/>
                  </a:lnTo>
                  <a:lnTo>
                    <a:pt x="567" y="171"/>
                  </a:lnTo>
                  <a:lnTo>
                    <a:pt x="567" y="284"/>
                  </a:lnTo>
                  <a:lnTo>
                    <a:pt x="680" y="284"/>
                  </a:lnTo>
                  <a:lnTo>
                    <a:pt x="680" y="341"/>
                  </a:lnTo>
                  <a:lnTo>
                    <a:pt x="794" y="341"/>
                  </a:lnTo>
                  <a:lnTo>
                    <a:pt x="794" y="284"/>
                  </a:lnTo>
                  <a:lnTo>
                    <a:pt x="850" y="284"/>
                  </a:lnTo>
                  <a:lnTo>
                    <a:pt x="850" y="227"/>
                  </a:lnTo>
                  <a:lnTo>
                    <a:pt x="1020" y="227"/>
                  </a:lnTo>
                  <a:lnTo>
                    <a:pt x="1020" y="114"/>
                  </a:lnTo>
                  <a:lnTo>
                    <a:pt x="1077" y="114"/>
                  </a:lnTo>
                  <a:lnTo>
                    <a:pt x="1077" y="57"/>
                  </a:lnTo>
                  <a:lnTo>
                    <a:pt x="1247" y="57"/>
                  </a:lnTo>
                  <a:lnTo>
                    <a:pt x="1247" y="114"/>
                  </a:lnTo>
                  <a:lnTo>
                    <a:pt x="1361" y="114"/>
                  </a:lnTo>
                  <a:lnTo>
                    <a:pt x="1361" y="171"/>
                  </a:lnTo>
                  <a:lnTo>
                    <a:pt x="1191" y="171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284"/>
                  </a:lnTo>
                  <a:lnTo>
                    <a:pt x="907" y="284"/>
                  </a:lnTo>
                  <a:lnTo>
                    <a:pt x="907" y="341"/>
                  </a:lnTo>
                  <a:lnTo>
                    <a:pt x="850" y="341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567"/>
                  </a:lnTo>
                  <a:lnTo>
                    <a:pt x="680" y="567"/>
                  </a:lnTo>
                  <a:lnTo>
                    <a:pt x="680" y="511"/>
                  </a:lnTo>
                  <a:lnTo>
                    <a:pt x="737" y="511"/>
                  </a:lnTo>
                  <a:lnTo>
                    <a:pt x="737" y="397"/>
                  </a:lnTo>
                  <a:lnTo>
                    <a:pt x="567" y="397"/>
                  </a:lnTo>
                  <a:lnTo>
                    <a:pt x="567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5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2" name="Freeform 948"/>
            <p:cNvSpPr>
              <a:spLocks/>
            </p:cNvSpPr>
            <p:nvPr/>
          </p:nvSpPr>
          <p:spPr bwMode="auto">
            <a:xfrm>
              <a:off x="7264" y="4271"/>
              <a:ext cx="113" cy="171"/>
            </a:xfrm>
            <a:custGeom>
              <a:avLst/>
              <a:gdLst>
                <a:gd name="T0" fmla="*/ 113 w 113"/>
                <a:gd name="T1" fmla="*/ 0 h 171"/>
                <a:gd name="T2" fmla="*/ 0 w 113"/>
                <a:gd name="T3" fmla="*/ 0 h 171"/>
                <a:gd name="T4" fmla="*/ 0 w 113"/>
                <a:gd name="T5" fmla="*/ 114 h 171"/>
                <a:gd name="T6" fmla="*/ 57 w 113"/>
                <a:gd name="T7" fmla="*/ 114 h 171"/>
                <a:gd name="T8" fmla="*/ 57 w 113"/>
                <a:gd name="T9" fmla="*/ 171 h 171"/>
                <a:gd name="T10" fmla="*/ 113 w 113"/>
                <a:gd name="T11" fmla="*/ 171 h 171"/>
                <a:gd name="T12" fmla="*/ 113 w 113"/>
                <a:gd name="T1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1">
                  <a:moveTo>
                    <a:pt x="11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113" y="171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3" name="Rectangle 949"/>
            <p:cNvSpPr>
              <a:spLocks noChangeArrowheads="1"/>
            </p:cNvSpPr>
            <p:nvPr/>
          </p:nvSpPr>
          <p:spPr bwMode="auto">
            <a:xfrm>
              <a:off x="7377" y="4895"/>
              <a:ext cx="57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4883" y="4215"/>
              <a:ext cx="283" cy="227"/>
            </a:xfrm>
            <a:custGeom>
              <a:avLst/>
              <a:gdLst>
                <a:gd name="T0" fmla="*/ 283 w 283"/>
                <a:gd name="T1" fmla="*/ 0 h 227"/>
                <a:gd name="T2" fmla="*/ 170 w 283"/>
                <a:gd name="T3" fmla="*/ 0 h 227"/>
                <a:gd name="T4" fmla="*/ 170 w 283"/>
                <a:gd name="T5" fmla="*/ 113 h 227"/>
                <a:gd name="T6" fmla="*/ 0 w 283"/>
                <a:gd name="T7" fmla="*/ 113 h 227"/>
                <a:gd name="T8" fmla="*/ 0 w 283"/>
                <a:gd name="T9" fmla="*/ 227 h 227"/>
                <a:gd name="T10" fmla="*/ 170 w 283"/>
                <a:gd name="T11" fmla="*/ 227 h 227"/>
                <a:gd name="T12" fmla="*/ 170 w 283"/>
                <a:gd name="T13" fmla="*/ 170 h 227"/>
                <a:gd name="T14" fmla="*/ 226 w 283"/>
                <a:gd name="T15" fmla="*/ 170 h 227"/>
                <a:gd name="T16" fmla="*/ 226 w 283"/>
                <a:gd name="T17" fmla="*/ 56 h 227"/>
                <a:gd name="T18" fmla="*/ 283 w 283"/>
                <a:gd name="T19" fmla="*/ 56 h 227"/>
                <a:gd name="T20" fmla="*/ 283 w 283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7">
                  <a:moveTo>
                    <a:pt x="283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56"/>
                  </a:lnTo>
                  <a:lnTo>
                    <a:pt x="283" y="56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6" name="Freeform 952"/>
            <p:cNvSpPr>
              <a:spLocks/>
            </p:cNvSpPr>
            <p:nvPr/>
          </p:nvSpPr>
          <p:spPr bwMode="auto">
            <a:xfrm>
              <a:off x="4996" y="3478"/>
              <a:ext cx="454" cy="737"/>
            </a:xfrm>
            <a:custGeom>
              <a:avLst/>
              <a:gdLst>
                <a:gd name="T0" fmla="*/ 283 w 454"/>
                <a:gd name="T1" fmla="*/ 737 h 737"/>
                <a:gd name="T2" fmla="*/ 227 w 454"/>
                <a:gd name="T3" fmla="*/ 737 h 737"/>
                <a:gd name="T4" fmla="*/ 227 w 454"/>
                <a:gd name="T5" fmla="*/ 680 h 737"/>
                <a:gd name="T6" fmla="*/ 170 w 454"/>
                <a:gd name="T7" fmla="*/ 680 h 737"/>
                <a:gd name="T8" fmla="*/ 170 w 454"/>
                <a:gd name="T9" fmla="*/ 623 h 737"/>
                <a:gd name="T10" fmla="*/ 113 w 454"/>
                <a:gd name="T11" fmla="*/ 623 h 737"/>
                <a:gd name="T12" fmla="*/ 113 w 454"/>
                <a:gd name="T13" fmla="*/ 567 h 737"/>
                <a:gd name="T14" fmla="*/ 0 w 454"/>
                <a:gd name="T15" fmla="*/ 567 h 737"/>
                <a:gd name="T16" fmla="*/ 0 w 454"/>
                <a:gd name="T17" fmla="*/ 510 h 737"/>
                <a:gd name="T18" fmla="*/ 57 w 454"/>
                <a:gd name="T19" fmla="*/ 510 h 737"/>
                <a:gd name="T20" fmla="*/ 57 w 454"/>
                <a:gd name="T21" fmla="*/ 397 h 737"/>
                <a:gd name="T22" fmla="*/ 113 w 454"/>
                <a:gd name="T23" fmla="*/ 397 h 737"/>
                <a:gd name="T24" fmla="*/ 113 w 454"/>
                <a:gd name="T25" fmla="*/ 340 h 737"/>
                <a:gd name="T26" fmla="*/ 170 w 454"/>
                <a:gd name="T27" fmla="*/ 340 h 737"/>
                <a:gd name="T28" fmla="*/ 170 w 454"/>
                <a:gd name="T29" fmla="*/ 170 h 737"/>
                <a:gd name="T30" fmla="*/ 113 w 454"/>
                <a:gd name="T31" fmla="*/ 170 h 737"/>
                <a:gd name="T32" fmla="*/ 113 w 454"/>
                <a:gd name="T33" fmla="*/ 113 h 737"/>
                <a:gd name="T34" fmla="*/ 57 w 454"/>
                <a:gd name="T35" fmla="*/ 113 h 737"/>
                <a:gd name="T36" fmla="*/ 57 w 454"/>
                <a:gd name="T37" fmla="*/ 56 h 737"/>
                <a:gd name="T38" fmla="*/ 170 w 454"/>
                <a:gd name="T39" fmla="*/ 56 h 737"/>
                <a:gd name="T40" fmla="*/ 170 w 454"/>
                <a:gd name="T41" fmla="*/ 0 h 737"/>
                <a:gd name="T42" fmla="*/ 283 w 454"/>
                <a:gd name="T43" fmla="*/ 0 h 737"/>
                <a:gd name="T44" fmla="*/ 283 w 454"/>
                <a:gd name="T45" fmla="*/ 56 h 737"/>
                <a:gd name="T46" fmla="*/ 227 w 454"/>
                <a:gd name="T47" fmla="*/ 56 h 737"/>
                <a:gd name="T48" fmla="*/ 227 w 454"/>
                <a:gd name="T49" fmla="*/ 113 h 737"/>
                <a:gd name="T50" fmla="*/ 397 w 454"/>
                <a:gd name="T51" fmla="*/ 113 h 737"/>
                <a:gd name="T52" fmla="*/ 397 w 454"/>
                <a:gd name="T53" fmla="*/ 226 h 737"/>
                <a:gd name="T54" fmla="*/ 454 w 454"/>
                <a:gd name="T55" fmla="*/ 226 h 737"/>
                <a:gd name="T56" fmla="*/ 454 w 454"/>
                <a:gd name="T57" fmla="*/ 567 h 737"/>
                <a:gd name="T58" fmla="*/ 397 w 454"/>
                <a:gd name="T59" fmla="*/ 567 h 737"/>
                <a:gd name="T60" fmla="*/ 397 w 454"/>
                <a:gd name="T61" fmla="*/ 623 h 737"/>
                <a:gd name="T62" fmla="*/ 283 w 454"/>
                <a:gd name="T63" fmla="*/ 623 h 737"/>
                <a:gd name="T64" fmla="*/ 283 w 454"/>
                <a:gd name="T65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4" h="737">
                  <a:moveTo>
                    <a:pt x="283" y="737"/>
                  </a:moveTo>
                  <a:lnTo>
                    <a:pt x="227" y="737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623"/>
                  </a:lnTo>
                  <a:lnTo>
                    <a:pt x="113" y="62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397" y="113"/>
                  </a:lnTo>
                  <a:lnTo>
                    <a:pt x="397" y="226"/>
                  </a:lnTo>
                  <a:lnTo>
                    <a:pt x="454" y="226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283" y="623"/>
                  </a:lnTo>
                  <a:lnTo>
                    <a:pt x="283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7" name="Freeform 953"/>
            <p:cNvSpPr>
              <a:spLocks/>
            </p:cNvSpPr>
            <p:nvPr/>
          </p:nvSpPr>
          <p:spPr bwMode="auto">
            <a:xfrm>
              <a:off x="4089" y="2173"/>
              <a:ext cx="1814" cy="2098"/>
            </a:xfrm>
            <a:custGeom>
              <a:avLst/>
              <a:gdLst>
                <a:gd name="T0" fmla="*/ 907 w 1814"/>
                <a:gd name="T1" fmla="*/ 227 h 2098"/>
                <a:gd name="T2" fmla="*/ 850 w 1814"/>
                <a:gd name="T3" fmla="*/ 284 h 2098"/>
                <a:gd name="T4" fmla="*/ 794 w 1814"/>
                <a:gd name="T5" fmla="*/ 227 h 2098"/>
                <a:gd name="T6" fmla="*/ 737 w 1814"/>
                <a:gd name="T7" fmla="*/ 171 h 2098"/>
                <a:gd name="T8" fmla="*/ 680 w 1814"/>
                <a:gd name="T9" fmla="*/ 114 h 2098"/>
                <a:gd name="T10" fmla="*/ 567 w 1814"/>
                <a:gd name="T11" fmla="*/ 0 h 2098"/>
                <a:gd name="T12" fmla="*/ 510 w 1814"/>
                <a:gd name="T13" fmla="*/ 114 h 2098"/>
                <a:gd name="T14" fmla="*/ 567 w 1814"/>
                <a:gd name="T15" fmla="*/ 341 h 2098"/>
                <a:gd name="T16" fmla="*/ 510 w 1814"/>
                <a:gd name="T17" fmla="*/ 511 h 2098"/>
                <a:gd name="T18" fmla="*/ 567 w 1814"/>
                <a:gd name="T19" fmla="*/ 738 h 2098"/>
                <a:gd name="T20" fmla="*/ 453 w 1814"/>
                <a:gd name="T21" fmla="*/ 851 h 2098"/>
                <a:gd name="T22" fmla="*/ 510 w 1814"/>
                <a:gd name="T23" fmla="*/ 964 h 2098"/>
                <a:gd name="T24" fmla="*/ 397 w 1814"/>
                <a:gd name="T25" fmla="*/ 1021 h 2098"/>
                <a:gd name="T26" fmla="*/ 340 w 1814"/>
                <a:gd name="T27" fmla="*/ 1191 h 2098"/>
                <a:gd name="T28" fmla="*/ 227 w 1814"/>
                <a:gd name="T29" fmla="*/ 1135 h 2098"/>
                <a:gd name="T30" fmla="*/ 56 w 1814"/>
                <a:gd name="T31" fmla="*/ 1191 h 2098"/>
                <a:gd name="T32" fmla="*/ 0 w 1814"/>
                <a:gd name="T33" fmla="*/ 1361 h 2098"/>
                <a:gd name="T34" fmla="*/ 0 w 1814"/>
                <a:gd name="T35" fmla="*/ 1475 h 2098"/>
                <a:gd name="T36" fmla="*/ 113 w 1814"/>
                <a:gd name="T37" fmla="*/ 1645 h 2098"/>
                <a:gd name="T38" fmla="*/ 283 w 1814"/>
                <a:gd name="T39" fmla="*/ 1588 h 2098"/>
                <a:gd name="T40" fmla="*/ 453 w 1814"/>
                <a:gd name="T41" fmla="*/ 1531 h 2098"/>
                <a:gd name="T42" fmla="*/ 510 w 1814"/>
                <a:gd name="T43" fmla="*/ 1645 h 2098"/>
                <a:gd name="T44" fmla="*/ 680 w 1814"/>
                <a:gd name="T45" fmla="*/ 1645 h 2098"/>
                <a:gd name="T46" fmla="*/ 737 w 1814"/>
                <a:gd name="T47" fmla="*/ 1758 h 2098"/>
                <a:gd name="T48" fmla="*/ 850 w 1814"/>
                <a:gd name="T49" fmla="*/ 1702 h 2098"/>
                <a:gd name="T50" fmla="*/ 737 w 1814"/>
                <a:gd name="T51" fmla="*/ 1815 h 2098"/>
                <a:gd name="T52" fmla="*/ 680 w 1814"/>
                <a:gd name="T53" fmla="*/ 1872 h 2098"/>
                <a:gd name="T54" fmla="*/ 623 w 1814"/>
                <a:gd name="T55" fmla="*/ 1985 h 2098"/>
                <a:gd name="T56" fmla="*/ 737 w 1814"/>
                <a:gd name="T57" fmla="*/ 2042 h 2098"/>
                <a:gd name="T58" fmla="*/ 850 w 1814"/>
                <a:gd name="T59" fmla="*/ 2098 h 2098"/>
                <a:gd name="T60" fmla="*/ 794 w 1814"/>
                <a:gd name="T61" fmla="*/ 2042 h 2098"/>
                <a:gd name="T62" fmla="*/ 850 w 1814"/>
                <a:gd name="T63" fmla="*/ 1928 h 2098"/>
                <a:gd name="T64" fmla="*/ 907 w 1814"/>
                <a:gd name="T65" fmla="*/ 1872 h 2098"/>
                <a:gd name="T66" fmla="*/ 964 w 1814"/>
                <a:gd name="T67" fmla="*/ 1815 h 2098"/>
                <a:gd name="T68" fmla="*/ 1020 w 1814"/>
                <a:gd name="T69" fmla="*/ 1702 h 2098"/>
                <a:gd name="T70" fmla="*/ 1077 w 1814"/>
                <a:gd name="T71" fmla="*/ 1645 h 2098"/>
                <a:gd name="T72" fmla="*/ 1020 w 1814"/>
                <a:gd name="T73" fmla="*/ 1475 h 2098"/>
                <a:gd name="T74" fmla="*/ 964 w 1814"/>
                <a:gd name="T75" fmla="*/ 1418 h 2098"/>
                <a:gd name="T76" fmla="*/ 1077 w 1814"/>
                <a:gd name="T77" fmla="*/ 1361 h 2098"/>
                <a:gd name="T78" fmla="*/ 1190 w 1814"/>
                <a:gd name="T79" fmla="*/ 1305 h 2098"/>
                <a:gd name="T80" fmla="*/ 1134 w 1814"/>
                <a:gd name="T81" fmla="*/ 1361 h 2098"/>
                <a:gd name="T82" fmla="*/ 1304 w 1814"/>
                <a:gd name="T83" fmla="*/ 1418 h 2098"/>
                <a:gd name="T84" fmla="*/ 1361 w 1814"/>
                <a:gd name="T85" fmla="*/ 1531 h 2098"/>
                <a:gd name="T86" fmla="*/ 1417 w 1814"/>
                <a:gd name="T87" fmla="*/ 1872 h 2098"/>
                <a:gd name="T88" fmla="*/ 1474 w 1814"/>
                <a:gd name="T89" fmla="*/ 1815 h 2098"/>
                <a:gd name="T90" fmla="*/ 1757 w 1814"/>
                <a:gd name="T91" fmla="*/ 1758 h 2098"/>
                <a:gd name="T92" fmla="*/ 1814 w 1814"/>
                <a:gd name="T93" fmla="*/ 1702 h 2098"/>
                <a:gd name="T94" fmla="*/ 1644 w 1814"/>
                <a:gd name="T95" fmla="*/ 1531 h 2098"/>
                <a:gd name="T96" fmla="*/ 1587 w 1814"/>
                <a:gd name="T97" fmla="*/ 1475 h 2098"/>
                <a:gd name="T98" fmla="*/ 1531 w 1814"/>
                <a:gd name="T99" fmla="*/ 1418 h 2098"/>
                <a:gd name="T100" fmla="*/ 1474 w 1814"/>
                <a:gd name="T101" fmla="*/ 1305 h 2098"/>
                <a:gd name="T102" fmla="*/ 1417 w 1814"/>
                <a:gd name="T103" fmla="*/ 794 h 2098"/>
                <a:gd name="T104" fmla="*/ 1247 w 1814"/>
                <a:gd name="T105" fmla="*/ 681 h 2098"/>
                <a:gd name="T106" fmla="*/ 1190 w 1814"/>
                <a:gd name="T107" fmla="*/ 624 h 2098"/>
                <a:gd name="T108" fmla="*/ 1134 w 1814"/>
                <a:gd name="T109" fmla="*/ 454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14" h="2098">
                  <a:moveTo>
                    <a:pt x="1134" y="227"/>
                  </a:moveTo>
                  <a:lnTo>
                    <a:pt x="907" y="227"/>
                  </a:lnTo>
                  <a:lnTo>
                    <a:pt x="907" y="284"/>
                  </a:lnTo>
                  <a:lnTo>
                    <a:pt x="850" y="284"/>
                  </a:lnTo>
                  <a:lnTo>
                    <a:pt x="850" y="227"/>
                  </a:lnTo>
                  <a:lnTo>
                    <a:pt x="794" y="227"/>
                  </a:lnTo>
                  <a:lnTo>
                    <a:pt x="794" y="171"/>
                  </a:lnTo>
                  <a:lnTo>
                    <a:pt x="737" y="171"/>
                  </a:lnTo>
                  <a:lnTo>
                    <a:pt x="737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511"/>
                  </a:lnTo>
                  <a:lnTo>
                    <a:pt x="510" y="511"/>
                  </a:lnTo>
                  <a:lnTo>
                    <a:pt x="510" y="738"/>
                  </a:lnTo>
                  <a:lnTo>
                    <a:pt x="567" y="738"/>
                  </a:lnTo>
                  <a:lnTo>
                    <a:pt x="567" y="851"/>
                  </a:lnTo>
                  <a:lnTo>
                    <a:pt x="453" y="851"/>
                  </a:lnTo>
                  <a:lnTo>
                    <a:pt x="453" y="964"/>
                  </a:lnTo>
                  <a:lnTo>
                    <a:pt x="510" y="964"/>
                  </a:lnTo>
                  <a:lnTo>
                    <a:pt x="510" y="1021"/>
                  </a:lnTo>
                  <a:lnTo>
                    <a:pt x="397" y="1021"/>
                  </a:lnTo>
                  <a:lnTo>
                    <a:pt x="397" y="1191"/>
                  </a:lnTo>
                  <a:lnTo>
                    <a:pt x="340" y="1191"/>
                  </a:lnTo>
                  <a:lnTo>
                    <a:pt x="340" y="1135"/>
                  </a:lnTo>
                  <a:lnTo>
                    <a:pt x="227" y="1135"/>
                  </a:lnTo>
                  <a:lnTo>
                    <a:pt x="227" y="1191"/>
                  </a:lnTo>
                  <a:lnTo>
                    <a:pt x="56" y="1191"/>
                  </a:lnTo>
                  <a:lnTo>
                    <a:pt x="56" y="1361"/>
                  </a:lnTo>
                  <a:lnTo>
                    <a:pt x="0" y="1361"/>
                  </a:lnTo>
                  <a:lnTo>
                    <a:pt x="0" y="1418"/>
                  </a:lnTo>
                  <a:lnTo>
                    <a:pt x="0" y="1475"/>
                  </a:lnTo>
                  <a:lnTo>
                    <a:pt x="113" y="1475"/>
                  </a:lnTo>
                  <a:lnTo>
                    <a:pt x="113" y="1645"/>
                  </a:lnTo>
                  <a:lnTo>
                    <a:pt x="283" y="1645"/>
                  </a:lnTo>
                  <a:lnTo>
                    <a:pt x="283" y="1588"/>
                  </a:lnTo>
                  <a:lnTo>
                    <a:pt x="453" y="1588"/>
                  </a:lnTo>
                  <a:lnTo>
                    <a:pt x="453" y="1531"/>
                  </a:lnTo>
                  <a:lnTo>
                    <a:pt x="510" y="1531"/>
                  </a:lnTo>
                  <a:lnTo>
                    <a:pt x="510" y="1645"/>
                  </a:lnTo>
                  <a:lnTo>
                    <a:pt x="567" y="1645"/>
                  </a:lnTo>
                  <a:lnTo>
                    <a:pt x="680" y="1645"/>
                  </a:lnTo>
                  <a:lnTo>
                    <a:pt x="680" y="1758"/>
                  </a:lnTo>
                  <a:lnTo>
                    <a:pt x="737" y="1758"/>
                  </a:lnTo>
                  <a:lnTo>
                    <a:pt x="737" y="1702"/>
                  </a:lnTo>
                  <a:lnTo>
                    <a:pt x="850" y="1702"/>
                  </a:lnTo>
                  <a:lnTo>
                    <a:pt x="850" y="1815"/>
                  </a:lnTo>
                  <a:lnTo>
                    <a:pt x="737" y="1815"/>
                  </a:lnTo>
                  <a:lnTo>
                    <a:pt x="737" y="1872"/>
                  </a:lnTo>
                  <a:lnTo>
                    <a:pt x="680" y="1872"/>
                  </a:lnTo>
                  <a:lnTo>
                    <a:pt x="680" y="1985"/>
                  </a:lnTo>
                  <a:lnTo>
                    <a:pt x="623" y="1985"/>
                  </a:lnTo>
                  <a:lnTo>
                    <a:pt x="623" y="2042"/>
                  </a:lnTo>
                  <a:lnTo>
                    <a:pt x="737" y="2042"/>
                  </a:lnTo>
                  <a:lnTo>
                    <a:pt x="737" y="2098"/>
                  </a:lnTo>
                  <a:lnTo>
                    <a:pt x="850" y="2098"/>
                  </a:lnTo>
                  <a:lnTo>
                    <a:pt x="850" y="2042"/>
                  </a:lnTo>
                  <a:lnTo>
                    <a:pt x="794" y="2042"/>
                  </a:lnTo>
                  <a:lnTo>
                    <a:pt x="794" y="1928"/>
                  </a:lnTo>
                  <a:lnTo>
                    <a:pt x="850" y="1928"/>
                  </a:lnTo>
                  <a:lnTo>
                    <a:pt x="850" y="1872"/>
                  </a:lnTo>
                  <a:lnTo>
                    <a:pt x="907" y="1872"/>
                  </a:lnTo>
                  <a:lnTo>
                    <a:pt x="907" y="1815"/>
                  </a:lnTo>
                  <a:lnTo>
                    <a:pt x="964" y="1815"/>
                  </a:lnTo>
                  <a:lnTo>
                    <a:pt x="964" y="1702"/>
                  </a:lnTo>
                  <a:lnTo>
                    <a:pt x="1020" y="1702"/>
                  </a:lnTo>
                  <a:lnTo>
                    <a:pt x="1020" y="1645"/>
                  </a:lnTo>
                  <a:lnTo>
                    <a:pt x="1077" y="1645"/>
                  </a:lnTo>
                  <a:lnTo>
                    <a:pt x="1077" y="1475"/>
                  </a:lnTo>
                  <a:lnTo>
                    <a:pt x="1020" y="1475"/>
                  </a:lnTo>
                  <a:lnTo>
                    <a:pt x="1020" y="1418"/>
                  </a:lnTo>
                  <a:lnTo>
                    <a:pt x="964" y="1418"/>
                  </a:lnTo>
                  <a:lnTo>
                    <a:pt x="964" y="1361"/>
                  </a:lnTo>
                  <a:lnTo>
                    <a:pt x="1077" y="1361"/>
                  </a:lnTo>
                  <a:lnTo>
                    <a:pt x="1077" y="1305"/>
                  </a:lnTo>
                  <a:lnTo>
                    <a:pt x="1190" y="1305"/>
                  </a:lnTo>
                  <a:lnTo>
                    <a:pt x="1190" y="1361"/>
                  </a:lnTo>
                  <a:lnTo>
                    <a:pt x="1134" y="1361"/>
                  </a:lnTo>
                  <a:lnTo>
                    <a:pt x="1134" y="1418"/>
                  </a:lnTo>
                  <a:lnTo>
                    <a:pt x="1304" y="1418"/>
                  </a:lnTo>
                  <a:lnTo>
                    <a:pt x="1304" y="1531"/>
                  </a:lnTo>
                  <a:lnTo>
                    <a:pt x="1361" y="1531"/>
                  </a:lnTo>
                  <a:lnTo>
                    <a:pt x="1361" y="1872"/>
                  </a:lnTo>
                  <a:lnTo>
                    <a:pt x="1417" y="1872"/>
                  </a:lnTo>
                  <a:lnTo>
                    <a:pt x="1417" y="1815"/>
                  </a:lnTo>
                  <a:lnTo>
                    <a:pt x="1474" y="1815"/>
                  </a:lnTo>
                  <a:lnTo>
                    <a:pt x="1474" y="1758"/>
                  </a:lnTo>
                  <a:lnTo>
                    <a:pt x="1757" y="1758"/>
                  </a:lnTo>
                  <a:lnTo>
                    <a:pt x="1757" y="1702"/>
                  </a:lnTo>
                  <a:lnTo>
                    <a:pt x="1814" y="1702"/>
                  </a:lnTo>
                  <a:lnTo>
                    <a:pt x="1814" y="1531"/>
                  </a:lnTo>
                  <a:lnTo>
                    <a:pt x="1644" y="1531"/>
                  </a:lnTo>
                  <a:lnTo>
                    <a:pt x="1644" y="1475"/>
                  </a:lnTo>
                  <a:lnTo>
                    <a:pt x="1587" y="1475"/>
                  </a:lnTo>
                  <a:lnTo>
                    <a:pt x="1587" y="1418"/>
                  </a:lnTo>
                  <a:lnTo>
                    <a:pt x="1531" y="1418"/>
                  </a:lnTo>
                  <a:lnTo>
                    <a:pt x="1531" y="1305"/>
                  </a:lnTo>
                  <a:lnTo>
                    <a:pt x="1474" y="1305"/>
                  </a:lnTo>
                  <a:lnTo>
                    <a:pt x="1474" y="794"/>
                  </a:lnTo>
                  <a:lnTo>
                    <a:pt x="1417" y="794"/>
                  </a:lnTo>
                  <a:lnTo>
                    <a:pt x="1417" y="681"/>
                  </a:lnTo>
                  <a:lnTo>
                    <a:pt x="1247" y="681"/>
                  </a:lnTo>
                  <a:lnTo>
                    <a:pt x="1247" y="624"/>
                  </a:lnTo>
                  <a:lnTo>
                    <a:pt x="1190" y="624"/>
                  </a:lnTo>
                  <a:lnTo>
                    <a:pt x="1190" y="454"/>
                  </a:lnTo>
                  <a:lnTo>
                    <a:pt x="1134" y="454"/>
                  </a:lnTo>
                  <a:lnTo>
                    <a:pt x="1134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9" name="Freeform 955"/>
            <p:cNvSpPr>
              <a:spLocks/>
            </p:cNvSpPr>
            <p:nvPr/>
          </p:nvSpPr>
          <p:spPr bwMode="auto">
            <a:xfrm>
              <a:off x="2558" y="359"/>
              <a:ext cx="1928" cy="2552"/>
            </a:xfrm>
            <a:custGeom>
              <a:avLst/>
              <a:gdLst>
                <a:gd name="T0" fmla="*/ 0 w 1928"/>
                <a:gd name="T1" fmla="*/ 1701 h 2552"/>
                <a:gd name="T2" fmla="*/ 113 w 1928"/>
                <a:gd name="T3" fmla="*/ 1758 h 2552"/>
                <a:gd name="T4" fmla="*/ 227 w 1928"/>
                <a:gd name="T5" fmla="*/ 1985 h 2552"/>
                <a:gd name="T6" fmla="*/ 170 w 1928"/>
                <a:gd name="T7" fmla="*/ 2041 h 2552"/>
                <a:gd name="T8" fmla="*/ 340 w 1928"/>
                <a:gd name="T9" fmla="*/ 2098 h 2552"/>
                <a:gd name="T10" fmla="*/ 397 w 1928"/>
                <a:gd name="T11" fmla="*/ 2268 h 2552"/>
                <a:gd name="T12" fmla="*/ 510 w 1928"/>
                <a:gd name="T13" fmla="*/ 2325 h 2552"/>
                <a:gd name="T14" fmla="*/ 453 w 1928"/>
                <a:gd name="T15" fmla="*/ 2552 h 2552"/>
                <a:gd name="T16" fmla="*/ 567 w 1928"/>
                <a:gd name="T17" fmla="*/ 2495 h 2552"/>
                <a:gd name="T18" fmla="*/ 737 w 1928"/>
                <a:gd name="T19" fmla="*/ 2438 h 2552"/>
                <a:gd name="T20" fmla="*/ 907 w 1928"/>
                <a:gd name="T21" fmla="*/ 2325 h 2552"/>
                <a:gd name="T22" fmla="*/ 964 w 1928"/>
                <a:gd name="T23" fmla="*/ 2211 h 2552"/>
                <a:gd name="T24" fmla="*/ 1020 w 1928"/>
                <a:gd name="T25" fmla="*/ 2098 h 2552"/>
                <a:gd name="T26" fmla="*/ 1190 w 1928"/>
                <a:gd name="T27" fmla="*/ 1758 h 2552"/>
                <a:gd name="T28" fmla="*/ 1134 w 1928"/>
                <a:gd name="T29" fmla="*/ 1701 h 2552"/>
                <a:gd name="T30" fmla="*/ 1077 w 1928"/>
                <a:gd name="T31" fmla="*/ 1644 h 2552"/>
                <a:gd name="T32" fmla="*/ 1134 w 1928"/>
                <a:gd name="T33" fmla="*/ 1588 h 2552"/>
                <a:gd name="T34" fmla="*/ 1077 w 1928"/>
                <a:gd name="T35" fmla="*/ 1474 h 2552"/>
                <a:gd name="T36" fmla="*/ 1417 w 1928"/>
                <a:gd name="T37" fmla="*/ 1361 h 2552"/>
                <a:gd name="T38" fmla="*/ 1474 w 1928"/>
                <a:gd name="T39" fmla="*/ 1247 h 2552"/>
                <a:gd name="T40" fmla="*/ 1531 w 1928"/>
                <a:gd name="T41" fmla="*/ 1134 h 2552"/>
                <a:gd name="T42" fmla="*/ 1587 w 1928"/>
                <a:gd name="T43" fmla="*/ 964 h 2552"/>
                <a:gd name="T44" fmla="*/ 1701 w 1928"/>
                <a:gd name="T45" fmla="*/ 907 h 2552"/>
                <a:gd name="T46" fmla="*/ 1758 w 1928"/>
                <a:gd name="T47" fmla="*/ 851 h 2552"/>
                <a:gd name="T48" fmla="*/ 1814 w 1928"/>
                <a:gd name="T49" fmla="*/ 794 h 2552"/>
                <a:gd name="T50" fmla="*/ 1871 w 1928"/>
                <a:gd name="T51" fmla="*/ 624 h 2552"/>
                <a:gd name="T52" fmla="*/ 1928 w 1928"/>
                <a:gd name="T53" fmla="*/ 340 h 2552"/>
                <a:gd name="T54" fmla="*/ 1814 w 1928"/>
                <a:gd name="T55" fmla="*/ 113 h 2552"/>
                <a:gd name="T56" fmla="*/ 1758 w 1928"/>
                <a:gd name="T57" fmla="*/ 0 h 2552"/>
                <a:gd name="T58" fmla="*/ 1701 w 1928"/>
                <a:gd name="T59" fmla="*/ 113 h 2552"/>
                <a:gd name="T60" fmla="*/ 1587 w 1928"/>
                <a:gd name="T61" fmla="*/ 170 h 2552"/>
                <a:gd name="T62" fmla="*/ 1531 w 1928"/>
                <a:gd name="T63" fmla="*/ 57 h 2552"/>
                <a:gd name="T64" fmla="*/ 1417 w 1928"/>
                <a:gd name="T65" fmla="*/ 113 h 2552"/>
                <a:gd name="T66" fmla="*/ 1361 w 1928"/>
                <a:gd name="T67" fmla="*/ 340 h 2552"/>
                <a:gd name="T68" fmla="*/ 1190 w 1928"/>
                <a:gd name="T69" fmla="*/ 397 h 2552"/>
                <a:gd name="T70" fmla="*/ 1304 w 1928"/>
                <a:gd name="T71" fmla="*/ 510 h 2552"/>
                <a:gd name="T72" fmla="*/ 1361 w 1928"/>
                <a:gd name="T73" fmla="*/ 680 h 2552"/>
                <a:gd name="T74" fmla="*/ 1417 w 1928"/>
                <a:gd name="T75" fmla="*/ 737 h 2552"/>
                <a:gd name="T76" fmla="*/ 1474 w 1928"/>
                <a:gd name="T77" fmla="*/ 794 h 2552"/>
                <a:gd name="T78" fmla="*/ 1531 w 1928"/>
                <a:gd name="T79" fmla="*/ 851 h 2552"/>
                <a:gd name="T80" fmla="*/ 1587 w 1928"/>
                <a:gd name="T81" fmla="*/ 907 h 2552"/>
                <a:gd name="T82" fmla="*/ 1531 w 1928"/>
                <a:gd name="T83" fmla="*/ 964 h 2552"/>
                <a:gd name="T84" fmla="*/ 1361 w 1928"/>
                <a:gd name="T85" fmla="*/ 1077 h 2552"/>
                <a:gd name="T86" fmla="*/ 1190 w 1928"/>
                <a:gd name="T87" fmla="*/ 1021 h 2552"/>
                <a:gd name="T88" fmla="*/ 1134 w 1928"/>
                <a:gd name="T89" fmla="*/ 907 h 2552"/>
                <a:gd name="T90" fmla="*/ 1077 w 1928"/>
                <a:gd name="T91" fmla="*/ 964 h 2552"/>
                <a:gd name="T92" fmla="*/ 964 w 1928"/>
                <a:gd name="T93" fmla="*/ 1077 h 2552"/>
                <a:gd name="T94" fmla="*/ 680 w 1928"/>
                <a:gd name="T95" fmla="*/ 1134 h 2552"/>
                <a:gd name="T96" fmla="*/ 623 w 1928"/>
                <a:gd name="T97" fmla="*/ 1191 h 2552"/>
                <a:gd name="T98" fmla="*/ 567 w 1928"/>
                <a:gd name="T99" fmla="*/ 1247 h 2552"/>
                <a:gd name="T100" fmla="*/ 510 w 1928"/>
                <a:gd name="T101" fmla="*/ 1191 h 2552"/>
                <a:gd name="T102" fmla="*/ 453 w 1928"/>
                <a:gd name="T103" fmla="*/ 1304 h 2552"/>
                <a:gd name="T104" fmla="*/ 510 w 1928"/>
                <a:gd name="T105" fmla="*/ 1418 h 2552"/>
                <a:gd name="T106" fmla="*/ 340 w 1928"/>
                <a:gd name="T107" fmla="*/ 1474 h 2552"/>
                <a:gd name="T108" fmla="*/ 170 w 1928"/>
                <a:gd name="T109" fmla="*/ 1531 h 2552"/>
                <a:gd name="T110" fmla="*/ 113 w 1928"/>
                <a:gd name="T111" fmla="*/ 1588 h 2552"/>
                <a:gd name="T112" fmla="*/ 56 w 1928"/>
                <a:gd name="T113" fmla="*/ 1644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28" h="2552">
                  <a:moveTo>
                    <a:pt x="0" y="1644"/>
                  </a:moveTo>
                  <a:lnTo>
                    <a:pt x="0" y="1701"/>
                  </a:lnTo>
                  <a:lnTo>
                    <a:pt x="113" y="1701"/>
                  </a:lnTo>
                  <a:lnTo>
                    <a:pt x="113" y="1758"/>
                  </a:lnTo>
                  <a:lnTo>
                    <a:pt x="227" y="1758"/>
                  </a:lnTo>
                  <a:lnTo>
                    <a:pt x="227" y="1985"/>
                  </a:lnTo>
                  <a:lnTo>
                    <a:pt x="170" y="1985"/>
                  </a:lnTo>
                  <a:lnTo>
                    <a:pt x="170" y="2041"/>
                  </a:lnTo>
                  <a:lnTo>
                    <a:pt x="340" y="2041"/>
                  </a:lnTo>
                  <a:lnTo>
                    <a:pt x="340" y="2098"/>
                  </a:lnTo>
                  <a:lnTo>
                    <a:pt x="397" y="2098"/>
                  </a:lnTo>
                  <a:lnTo>
                    <a:pt x="397" y="2268"/>
                  </a:lnTo>
                  <a:lnTo>
                    <a:pt x="510" y="2268"/>
                  </a:lnTo>
                  <a:lnTo>
                    <a:pt x="510" y="2325"/>
                  </a:lnTo>
                  <a:lnTo>
                    <a:pt x="453" y="2325"/>
                  </a:lnTo>
                  <a:lnTo>
                    <a:pt x="453" y="2552"/>
                  </a:lnTo>
                  <a:lnTo>
                    <a:pt x="567" y="2552"/>
                  </a:lnTo>
                  <a:lnTo>
                    <a:pt x="567" y="2495"/>
                  </a:lnTo>
                  <a:lnTo>
                    <a:pt x="737" y="2495"/>
                  </a:lnTo>
                  <a:lnTo>
                    <a:pt x="737" y="2438"/>
                  </a:lnTo>
                  <a:lnTo>
                    <a:pt x="907" y="2438"/>
                  </a:lnTo>
                  <a:lnTo>
                    <a:pt x="907" y="2325"/>
                  </a:lnTo>
                  <a:lnTo>
                    <a:pt x="964" y="2325"/>
                  </a:lnTo>
                  <a:lnTo>
                    <a:pt x="964" y="2211"/>
                  </a:lnTo>
                  <a:lnTo>
                    <a:pt x="1020" y="2211"/>
                  </a:lnTo>
                  <a:lnTo>
                    <a:pt x="1020" y="2098"/>
                  </a:lnTo>
                  <a:lnTo>
                    <a:pt x="1190" y="2098"/>
                  </a:lnTo>
                  <a:lnTo>
                    <a:pt x="1190" y="1758"/>
                  </a:lnTo>
                  <a:lnTo>
                    <a:pt x="1134" y="1758"/>
                  </a:lnTo>
                  <a:lnTo>
                    <a:pt x="1134" y="1701"/>
                  </a:lnTo>
                  <a:lnTo>
                    <a:pt x="1077" y="1701"/>
                  </a:lnTo>
                  <a:lnTo>
                    <a:pt x="1077" y="1644"/>
                  </a:lnTo>
                  <a:lnTo>
                    <a:pt x="1134" y="1644"/>
                  </a:lnTo>
                  <a:lnTo>
                    <a:pt x="1134" y="1588"/>
                  </a:lnTo>
                  <a:lnTo>
                    <a:pt x="1077" y="1531"/>
                  </a:lnTo>
                  <a:lnTo>
                    <a:pt x="1077" y="1474"/>
                  </a:lnTo>
                  <a:lnTo>
                    <a:pt x="1417" y="1474"/>
                  </a:lnTo>
                  <a:lnTo>
                    <a:pt x="1417" y="1361"/>
                  </a:lnTo>
                  <a:lnTo>
                    <a:pt x="1474" y="1361"/>
                  </a:lnTo>
                  <a:lnTo>
                    <a:pt x="1474" y="1247"/>
                  </a:lnTo>
                  <a:lnTo>
                    <a:pt x="1531" y="1247"/>
                  </a:lnTo>
                  <a:lnTo>
                    <a:pt x="1531" y="1134"/>
                  </a:lnTo>
                  <a:lnTo>
                    <a:pt x="1587" y="1134"/>
                  </a:lnTo>
                  <a:lnTo>
                    <a:pt x="1587" y="964"/>
                  </a:lnTo>
                  <a:lnTo>
                    <a:pt x="1701" y="964"/>
                  </a:lnTo>
                  <a:lnTo>
                    <a:pt x="1701" y="907"/>
                  </a:lnTo>
                  <a:lnTo>
                    <a:pt x="1758" y="907"/>
                  </a:lnTo>
                  <a:lnTo>
                    <a:pt x="1758" y="851"/>
                  </a:lnTo>
                  <a:lnTo>
                    <a:pt x="1814" y="851"/>
                  </a:lnTo>
                  <a:lnTo>
                    <a:pt x="1814" y="794"/>
                  </a:lnTo>
                  <a:lnTo>
                    <a:pt x="1871" y="794"/>
                  </a:lnTo>
                  <a:lnTo>
                    <a:pt x="1871" y="624"/>
                  </a:lnTo>
                  <a:lnTo>
                    <a:pt x="1928" y="624"/>
                  </a:lnTo>
                  <a:lnTo>
                    <a:pt x="1928" y="340"/>
                  </a:lnTo>
                  <a:lnTo>
                    <a:pt x="1814" y="340"/>
                  </a:lnTo>
                  <a:lnTo>
                    <a:pt x="1814" y="113"/>
                  </a:lnTo>
                  <a:lnTo>
                    <a:pt x="1758" y="113"/>
                  </a:lnTo>
                  <a:lnTo>
                    <a:pt x="1758" y="0"/>
                  </a:lnTo>
                  <a:lnTo>
                    <a:pt x="1701" y="0"/>
                  </a:lnTo>
                  <a:lnTo>
                    <a:pt x="1701" y="113"/>
                  </a:lnTo>
                  <a:lnTo>
                    <a:pt x="1587" y="113"/>
                  </a:lnTo>
                  <a:lnTo>
                    <a:pt x="1587" y="170"/>
                  </a:lnTo>
                  <a:lnTo>
                    <a:pt x="1531" y="170"/>
                  </a:lnTo>
                  <a:lnTo>
                    <a:pt x="1531" y="57"/>
                  </a:lnTo>
                  <a:lnTo>
                    <a:pt x="1417" y="57"/>
                  </a:lnTo>
                  <a:lnTo>
                    <a:pt x="1417" y="113"/>
                  </a:lnTo>
                  <a:lnTo>
                    <a:pt x="1361" y="113"/>
                  </a:lnTo>
                  <a:lnTo>
                    <a:pt x="1361" y="340"/>
                  </a:lnTo>
                  <a:lnTo>
                    <a:pt x="1190" y="340"/>
                  </a:lnTo>
                  <a:lnTo>
                    <a:pt x="1190" y="397"/>
                  </a:lnTo>
                  <a:lnTo>
                    <a:pt x="1304" y="397"/>
                  </a:lnTo>
                  <a:lnTo>
                    <a:pt x="1304" y="510"/>
                  </a:lnTo>
                  <a:lnTo>
                    <a:pt x="1361" y="510"/>
                  </a:lnTo>
                  <a:lnTo>
                    <a:pt x="1361" y="680"/>
                  </a:lnTo>
                  <a:lnTo>
                    <a:pt x="1417" y="680"/>
                  </a:lnTo>
                  <a:lnTo>
                    <a:pt x="1417" y="737"/>
                  </a:lnTo>
                  <a:lnTo>
                    <a:pt x="1474" y="737"/>
                  </a:lnTo>
                  <a:lnTo>
                    <a:pt x="1474" y="794"/>
                  </a:lnTo>
                  <a:lnTo>
                    <a:pt x="1531" y="794"/>
                  </a:lnTo>
                  <a:lnTo>
                    <a:pt x="1531" y="851"/>
                  </a:lnTo>
                  <a:lnTo>
                    <a:pt x="1587" y="851"/>
                  </a:lnTo>
                  <a:lnTo>
                    <a:pt x="1587" y="907"/>
                  </a:lnTo>
                  <a:lnTo>
                    <a:pt x="1531" y="907"/>
                  </a:lnTo>
                  <a:lnTo>
                    <a:pt x="1531" y="964"/>
                  </a:lnTo>
                  <a:lnTo>
                    <a:pt x="1361" y="964"/>
                  </a:lnTo>
                  <a:lnTo>
                    <a:pt x="1361" y="1077"/>
                  </a:lnTo>
                  <a:lnTo>
                    <a:pt x="1190" y="1077"/>
                  </a:lnTo>
                  <a:lnTo>
                    <a:pt x="1190" y="1021"/>
                  </a:lnTo>
                  <a:lnTo>
                    <a:pt x="1134" y="1021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964"/>
                  </a:lnTo>
                  <a:lnTo>
                    <a:pt x="964" y="964"/>
                  </a:lnTo>
                  <a:lnTo>
                    <a:pt x="964" y="1077"/>
                  </a:lnTo>
                  <a:lnTo>
                    <a:pt x="680" y="1077"/>
                  </a:lnTo>
                  <a:lnTo>
                    <a:pt x="680" y="1134"/>
                  </a:lnTo>
                  <a:lnTo>
                    <a:pt x="623" y="1134"/>
                  </a:lnTo>
                  <a:lnTo>
                    <a:pt x="623" y="1191"/>
                  </a:lnTo>
                  <a:lnTo>
                    <a:pt x="567" y="1191"/>
                  </a:lnTo>
                  <a:lnTo>
                    <a:pt x="567" y="1247"/>
                  </a:lnTo>
                  <a:lnTo>
                    <a:pt x="510" y="1247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1304"/>
                  </a:lnTo>
                  <a:lnTo>
                    <a:pt x="510" y="1304"/>
                  </a:lnTo>
                  <a:lnTo>
                    <a:pt x="510" y="1418"/>
                  </a:lnTo>
                  <a:lnTo>
                    <a:pt x="340" y="1418"/>
                  </a:lnTo>
                  <a:lnTo>
                    <a:pt x="340" y="1474"/>
                  </a:lnTo>
                  <a:lnTo>
                    <a:pt x="170" y="1474"/>
                  </a:lnTo>
                  <a:lnTo>
                    <a:pt x="170" y="1531"/>
                  </a:lnTo>
                  <a:lnTo>
                    <a:pt x="113" y="1531"/>
                  </a:lnTo>
                  <a:lnTo>
                    <a:pt x="113" y="1588"/>
                  </a:lnTo>
                  <a:lnTo>
                    <a:pt x="56" y="1588"/>
                  </a:lnTo>
                  <a:lnTo>
                    <a:pt x="56" y="1644"/>
                  </a:lnTo>
                  <a:lnTo>
                    <a:pt x="0" y="164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4" name="Freeform 960"/>
            <p:cNvSpPr>
              <a:spLocks/>
            </p:cNvSpPr>
            <p:nvPr/>
          </p:nvSpPr>
          <p:spPr bwMode="auto">
            <a:xfrm>
              <a:off x="3238" y="756"/>
              <a:ext cx="907" cy="680"/>
            </a:xfrm>
            <a:custGeom>
              <a:avLst/>
              <a:gdLst>
                <a:gd name="T0" fmla="*/ 57 w 907"/>
                <a:gd name="T1" fmla="*/ 680 h 680"/>
                <a:gd name="T2" fmla="*/ 57 w 907"/>
                <a:gd name="T3" fmla="*/ 567 h 680"/>
                <a:gd name="T4" fmla="*/ 0 w 907"/>
                <a:gd name="T5" fmla="*/ 567 h 680"/>
                <a:gd name="T6" fmla="*/ 0 w 907"/>
                <a:gd name="T7" fmla="*/ 454 h 680"/>
                <a:gd name="T8" fmla="*/ 57 w 907"/>
                <a:gd name="T9" fmla="*/ 454 h 680"/>
                <a:gd name="T10" fmla="*/ 57 w 907"/>
                <a:gd name="T11" fmla="*/ 397 h 680"/>
                <a:gd name="T12" fmla="*/ 284 w 907"/>
                <a:gd name="T13" fmla="*/ 397 h 680"/>
                <a:gd name="T14" fmla="*/ 284 w 907"/>
                <a:gd name="T15" fmla="*/ 283 h 680"/>
                <a:gd name="T16" fmla="*/ 397 w 907"/>
                <a:gd name="T17" fmla="*/ 283 h 680"/>
                <a:gd name="T18" fmla="*/ 397 w 907"/>
                <a:gd name="T19" fmla="*/ 227 h 680"/>
                <a:gd name="T20" fmla="*/ 454 w 907"/>
                <a:gd name="T21" fmla="*/ 227 h 680"/>
                <a:gd name="T22" fmla="*/ 454 w 907"/>
                <a:gd name="T23" fmla="*/ 57 h 680"/>
                <a:gd name="T24" fmla="*/ 510 w 907"/>
                <a:gd name="T25" fmla="*/ 57 h 680"/>
                <a:gd name="T26" fmla="*/ 510 w 907"/>
                <a:gd name="T27" fmla="*/ 0 h 680"/>
                <a:gd name="T28" fmla="*/ 624 w 907"/>
                <a:gd name="T29" fmla="*/ 0 h 680"/>
                <a:gd name="T30" fmla="*/ 624 w 907"/>
                <a:gd name="T31" fmla="*/ 113 h 680"/>
                <a:gd name="T32" fmla="*/ 681 w 907"/>
                <a:gd name="T33" fmla="*/ 113 h 680"/>
                <a:gd name="T34" fmla="*/ 681 w 907"/>
                <a:gd name="T35" fmla="*/ 283 h 680"/>
                <a:gd name="T36" fmla="*/ 737 w 907"/>
                <a:gd name="T37" fmla="*/ 283 h 680"/>
                <a:gd name="T38" fmla="*/ 737 w 907"/>
                <a:gd name="T39" fmla="*/ 340 h 680"/>
                <a:gd name="T40" fmla="*/ 794 w 907"/>
                <a:gd name="T41" fmla="*/ 340 h 680"/>
                <a:gd name="T42" fmla="*/ 794 w 907"/>
                <a:gd name="T43" fmla="*/ 397 h 680"/>
                <a:gd name="T44" fmla="*/ 851 w 907"/>
                <a:gd name="T45" fmla="*/ 397 h 680"/>
                <a:gd name="T46" fmla="*/ 851 w 907"/>
                <a:gd name="T47" fmla="*/ 454 h 680"/>
                <a:gd name="T48" fmla="*/ 907 w 907"/>
                <a:gd name="T49" fmla="*/ 454 h 680"/>
                <a:gd name="T50" fmla="*/ 907 w 907"/>
                <a:gd name="T51" fmla="*/ 510 h 680"/>
                <a:gd name="T52" fmla="*/ 851 w 907"/>
                <a:gd name="T53" fmla="*/ 510 h 680"/>
                <a:gd name="T54" fmla="*/ 851 w 907"/>
                <a:gd name="T55" fmla="*/ 567 h 680"/>
                <a:gd name="T56" fmla="*/ 681 w 907"/>
                <a:gd name="T57" fmla="*/ 567 h 680"/>
                <a:gd name="T58" fmla="*/ 681 w 907"/>
                <a:gd name="T59" fmla="*/ 680 h 680"/>
                <a:gd name="T60" fmla="*/ 510 w 907"/>
                <a:gd name="T61" fmla="*/ 680 h 680"/>
                <a:gd name="T62" fmla="*/ 510 w 907"/>
                <a:gd name="T63" fmla="*/ 624 h 680"/>
                <a:gd name="T64" fmla="*/ 454 w 907"/>
                <a:gd name="T65" fmla="*/ 624 h 680"/>
                <a:gd name="T66" fmla="*/ 454 w 907"/>
                <a:gd name="T67" fmla="*/ 510 h 680"/>
                <a:gd name="T68" fmla="*/ 397 w 907"/>
                <a:gd name="T69" fmla="*/ 510 h 680"/>
                <a:gd name="T70" fmla="*/ 397 w 907"/>
                <a:gd name="T71" fmla="*/ 567 h 680"/>
                <a:gd name="T72" fmla="*/ 284 w 907"/>
                <a:gd name="T73" fmla="*/ 567 h 680"/>
                <a:gd name="T74" fmla="*/ 284 w 907"/>
                <a:gd name="T75" fmla="*/ 680 h 680"/>
                <a:gd name="T76" fmla="*/ 57 w 907"/>
                <a:gd name="T77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680">
                  <a:moveTo>
                    <a:pt x="57" y="680"/>
                  </a:moveTo>
                  <a:lnTo>
                    <a:pt x="57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284" y="397"/>
                  </a:lnTo>
                  <a:lnTo>
                    <a:pt x="284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510"/>
                  </a:lnTo>
                  <a:lnTo>
                    <a:pt x="851" y="510"/>
                  </a:lnTo>
                  <a:lnTo>
                    <a:pt x="851" y="567"/>
                  </a:lnTo>
                  <a:lnTo>
                    <a:pt x="681" y="567"/>
                  </a:lnTo>
                  <a:lnTo>
                    <a:pt x="681" y="680"/>
                  </a:lnTo>
                  <a:lnTo>
                    <a:pt x="510" y="680"/>
                  </a:lnTo>
                  <a:lnTo>
                    <a:pt x="510" y="624"/>
                  </a:lnTo>
                  <a:lnTo>
                    <a:pt x="454" y="624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680"/>
                  </a:lnTo>
                  <a:lnTo>
                    <a:pt x="57" y="68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05F18522-3EDF-402B-86CE-E8AAD9305A9B}"/>
              </a:ext>
            </a:extLst>
          </p:cNvPr>
          <p:cNvSpPr txBox="1"/>
          <p:nvPr/>
        </p:nvSpPr>
        <p:spPr>
          <a:xfrm>
            <a:off x="188047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B980DBDF-502D-4353-A713-4D39ACB49103}"/>
              </a:ext>
            </a:extLst>
          </p:cNvPr>
          <p:cNvCxnSpPr/>
          <p:nvPr/>
        </p:nvCxnSpPr>
        <p:spPr>
          <a:xfrm>
            <a:off x="214936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94DB842D-257F-4A50-9BDC-74462FFCFD98}"/>
              </a:ext>
            </a:extLst>
          </p:cNvPr>
          <p:cNvGrpSpPr/>
          <p:nvPr/>
        </p:nvGrpSpPr>
        <p:grpSpPr>
          <a:xfrm>
            <a:off x="4174777" y="1050193"/>
            <a:ext cx="720000" cy="430244"/>
            <a:chOff x="6555416" y="4900731"/>
            <a:chExt cx="720000" cy="378515"/>
          </a:xfrm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CB4911BD-2868-45AA-88FB-B3EC48157A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阿武町</a:t>
              </a: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FEDF9F2F-D2C6-41E0-BDC9-2492AADF3E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C0081D72-BFC3-4F33-976F-A35B0CE4B3A1}"/>
              </a:ext>
            </a:extLst>
          </p:cNvPr>
          <p:cNvGrpSpPr/>
          <p:nvPr/>
        </p:nvGrpSpPr>
        <p:grpSpPr>
          <a:xfrm>
            <a:off x="3696604" y="1931037"/>
            <a:ext cx="720000" cy="430244"/>
            <a:chOff x="6555416" y="4900731"/>
            <a:chExt cx="720000" cy="378515"/>
          </a:xfrm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0FFBBB88-2273-49C8-8595-60210E92AC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萩市</a:t>
              </a: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E03A49C4-F067-494D-98A5-5C666E3E66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84B7B4CF-A567-4011-8DB0-4E1ABD604B2E}"/>
              </a:ext>
            </a:extLst>
          </p:cNvPr>
          <p:cNvGrpSpPr/>
          <p:nvPr/>
        </p:nvGrpSpPr>
        <p:grpSpPr>
          <a:xfrm>
            <a:off x="4627782" y="2778326"/>
            <a:ext cx="720000" cy="430244"/>
            <a:chOff x="6555416" y="4900731"/>
            <a:chExt cx="720000" cy="378515"/>
          </a:xfrm>
        </p:grpSpPr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462E0354-B214-4DDB-8195-D2886DEF64B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山口市</a:t>
              </a: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DC3424FC-DFA1-4CA5-89FA-D08E3E077D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B734D8E7-2E6B-4D13-B438-99F6DC835C77}"/>
              </a:ext>
            </a:extLst>
          </p:cNvPr>
          <p:cNvGrpSpPr/>
          <p:nvPr/>
        </p:nvGrpSpPr>
        <p:grpSpPr>
          <a:xfrm>
            <a:off x="6959922" y="5211375"/>
            <a:ext cx="720000" cy="430244"/>
            <a:chOff x="6555416" y="4900731"/>
            <a:chExt cx="720000" cy="378515"/>
          </a:xfrm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432958C7-7B36-4CD0-9088-ED363E9C4E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平生町</a:t>
              </a: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EFA9B75A-7E58-4415-B68C-4057F1C8F2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8D089613-2065-4466-95CA-FAD898F5FF45}"/>
              </a:ext>
            </a:extLst>
          </p:cNvPr>
          <p:cNvGrpSpPr/>
          <p:nvPr/>
        </p:nvGrpSpPr>
        <p:grpSpPr>
          <a:xfrm>
            <a:off x="6917977" y="3248109"/>
            <a:ext cx="720000" cy="430244"/>
            <a:chOff x="6555416" y="4900731"/>
            <a:chExt cx="720000" cy="378515"/>
          </a:xfrm>
        </p:grpSpPr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DE769D77-62B2-4722-8E0A-4E8174C3318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岩国市</a:t>
              </a: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ECC4C3D8-FA26-4D80-ABD4-EEC2029FBA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5BFDC1A3-003D-4C44-9AB9-4F3DFB298E2F}"/>
              </a:ext>
            </a:extLst>
          </p:cNvPr>
          <p:cNvGrpSpPr/>
          <p:nvPr/>
        </p:nvGrpSpPr>
        <p:grpSpPr>
          <a:xfrm>
            <a:off x="6959922" y="5680916"/>
            <a:ext cx="720000" cy="430244"/>
            <a:chOff x="6555416" y="4900731"/>
            <a:chExt cx="720000" cy="378515"/>
          </a:xfrm>
        </p:grpSpPr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2FE4B6E4-F82C-4FF3-AB98-FB2C2B1427E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上関町</a:t>
              </a:r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FD885C2E-6170-40D4-BB42-C4BB1D2111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375E2EE4-6BF7-4298-BB97-9604FFE701C6}"/>
              </a:ext>
            </a:extLst>
          </p:cNvPr>
          <p:cNvGrpSpPr/>
          <p:nvPr/>
        </p:nvGrpSpPr>
        <p:grpSpPr>
          <a:xfrm>
            <a:off x="8058880" y="5060131"/>
            <a:ext cx="720000" cy="430244"/>
            <a:chOff x="6555416" y="4900731"/>
            <a:chExt cx="720000" cy="378515"/>
          </a:xfrm>
        </p:grpSpPr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B148FB56-0CFD-43CB-974D-F086234FA9E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周防大島町</a:t>
              </a: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E06C3ADF-A0E3-4D3C-8288-678E6368BE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70C3EFBE-21F1-421A-BF16-0C148703647A}"/>
              </a:ext>
            </a:extLst>
          </p:cNvPr>
          <p:cNvGrpSpPr/>
          <p:nvPr/>
        </p:nvGrpSpPr>
        <p:grpSpPr>
          <a:xfrm>
            <a:off x="6834087" y="4699646"/>
            <a:ext cx="720000" cy="430244"/>
            <a:chOff x="6555416" y="4900731"/>
            <a:chExt cx="720000" cy="378515"/>
          </a:xfrm>
        </p:grpSpPr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B64693A5-17CC-43B7-8EAC-9E16DE8E97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田布施町</a:t>
              </a:r>
            </a:p>
          </p:txBody>
        </p: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4E00E3A1-DBB3-43CE-A6E6-EC966DE3A3D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C8D143E0-5E1F-4FF1-99DD-AD7B307E8384}"/>
              </a:ext>
            </a:extLst>
          </p:cNvPr>
          <p:cNvGrpSpPr/>
          <p:nvPr/>
        </p:nvGrpSpPr>
        <p:grpSpPr>
          <a:xfrm>
            <a:off x="7589096" y="4397642"/>
            <a:ext cx="720000" cy="430244"/>
            <a:chOff x="6555416" y="4900731"/>
            <a:chExt cx="720000" cy="378515"/>
          </a:xfrm>
        </p:grpSpPr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07AE5E0F-2C2E-4521-ACF2-E08474D3BB6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柳井市</a:t>
              </a:r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0931E91C-005B-4715-ACDE-06F170C9B4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DC0BB54B-7D4B-49D7-95A3-31D55C751A39}"/>
              </a:ext>
            </a:extLst>
          </p:cNvPr>
          <p:cNvGrpSpPr/>
          <p:nvPr/>
        </p:nvGrpSpPr>
        <p:grpSpPr>
          <a:xfrm>
            <a:off x="6070689" y="4699646"/>
            <a:ext cx="720000" cy="430244"/>
            <a:chOff x="6555416" y="4900731"/>
            <a:chExt cx="720000" cy="378515"/>
          </a:xfrm>
        </p:grpSpPr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D097BDB1-5195-4868-893D-479545DC2C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光市</a:t>
              </a: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D57A1D5B-5217-4EAD-9E8E-54F2294BAB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ACCBB0C8-1FAB-4458-90BD-02553A145A83}"/>
              </a:ext>
            </a:extLst>
          </p:cNvPr>
          <p:cNvGrpSpPr/>
          <p:nvPr/>
        </p:nvGrpSpPr>
        <p:grpSpPr>
          <a:xfrm>
            <a:off x="6070689" y="4221474"/>
            <a:ext cx="720000" cy="430244"/>
            <a:chOff x="6555416" y="4900731"/>
            <a:chExt cx="720000" cy="378515"/>
          </a:xfrm>
        </p:grpSpPr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3CE94454-E2C4-47CC-86CB-55DBFEF645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下松市</a:t>
              </a: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3034F19F-B2D0-4F2C-B9F5-F0C7DC5B91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20E673CA-F590-4C86-B953-96B74AD9CC45}"/>
              </a:ext>
            </a:extLst>
          </p:cNvPr>
          <p:cNvGrpSpPr/>
          <p:nvPr/>
        </p:nvGrpSpPr>
        <p:grpSpPr>
          <a:xfrm>
            <a:off x="5735129" y="3374186"/>
            <a:ext cx="720000" cy="430244"/>
            <a:chOff x="6555416" y="4900731"/>
            <a:chExt cx="720000" cy="378515"/>
          </a:xfrm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31C6D938-10D9-4E08-8848-1720AC4C489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周南市</a:t>
              </a:r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B538066A-733B-43BB-AD06-65E3F6ADD5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DF860B07-C576-4D60-A2AA-91FA614064E5}"/>
              </a:ext>
            </a:extLst>
          </p:cNvPr>
          <p:cNvGrpSpPr/>
          <p:nvPr/>
        </p:nvGrpSpPr>
        <p:grpSpPr>
          <a:xfrm>
            <a:off x="4376113" y="4028527"/>
            <a:ext cx="720000" cy="430244"/>
            <a:chOff x="6555416" y="4900731"/>
            <a:chExt cx="720000" cy="378515"/>
          </a:xfrm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561D800F-6FDA-469B-B7BF-78CEE38BC7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防府市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4109DB43-ABA7-478E-B7B4-F6B4525D2B5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FF0B0B48-C5EA-4104-A37C-113978478557}"/>
              </a:ext>
            </a:extLst>
          </p:cNvPr>
          <p:cNvGrpSpPr/>
          <p:nvPr/>
        </p:nvGrpSpPr>
        <p:grpSpPr>
          <a:xfrm>
            <a:off x="2924817" y="4028527"/>
            <a:ext cx="720000" cy="430244"/>
            <a:chOff x="6555416" y="4900731"/>
            <a:chExt cx="720000" cy="378515"/>
          </a:xfrm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EE34B174-4E4C-49AA-8A40-24237F62EA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宇部市</a:t>
              </a:r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6BA82C2D-30AB-4354-A657-5222AC7CC7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7959273D-9FE7-4EA8-8714-B2C235C13F5A}"/>
              </a:ext>
            </a:extLst>
          </p:cNvPr>
          <p:cNvGrpSpPr/>
          <p:nvPr/>
        </p:nvGrpSpPr>
        <p:grpSpPr>
          <a:xfrm>
            <a:off x="2169808" y="4028527"/>
            <a:ext cx="720000" cy="430244"/>
            <a:chOff x="6555416" y="4900731"/>
            <a:chExt cx="720000" cy="378515"/>
          </a:xfrm>
        </p:grpSpPr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07758B98-91D4-4D23-8AB3-7424D02834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山陽小野田市</a:t>
              </a:r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C8670844-9EC6-4726-BB31-2342998BFD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79DA17CF-95E7-4700-BAAE-80916C8A0598}"/>
              </a:ext>
            </a:extLst>
          </p:cNvPr>
          <p:cNvGrpSpPr/>
          <p:nvPr/>
        </p:nvGrpSpPr>
        <p:grpSpPr>
          <a:xfrm>
            <a:off x="2723481" y="3055404"/>
            <a:ext cx="720000" cy="430244"/>
            <a:chOff x="6555416" y="4900731"/>
            <a:chExt cx="720000" cy="378515"/>
          </a:xfrm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577B36C5-B582-4428-8206-5D19BCD754C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美祢市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83D48578-5FB2-49F8-B5D5-DA011147D07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E17A4CC2-ADE9-4C16-B75D-9BF1D5927D40}"/>
              </a:ext>
            </a:extLst>
          </p:cNvPr>
          <p:cNvGrpSpPr/>
          <p:nvPr/>
        </p:nvGrpSpPr>
        <p:grpSpPr>
          <a:xfrm>
            <a:off x="1372854" y="3390964"/>
            <a:ext cx="720000" cy="430244"/>
            <a:chOff x="6555416" y="4900731"/>
            <a:chExt cx="720000" cy="378515"/>
          </a:xfrm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EFC9E82F-E074-48CA-9B12-0E015900C0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下関市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93DA86D3-11CB-4BFA-846E-D47EC2BB6CB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4BCC192A-9CF9-4858-B961-1C77D2913C03}"/>
              </a:ext>
            </a:extLst>
          </p:cNvPr>
          <p:cNvGrpSpPr/>
          <p:nvPr/>
        </p:nvGrpSpPr>
        <p:grpSpPr>
          <a:xfrm>
            <a:off x="2119474" y="2308784"/>
            <a:ext cx="720000" cy="430244"/>
            <a:chOff x="6555416" y="4900731"/>
            <a:chExt cx="720000" cy="378515"/>
          </a:xfrm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B6659BDA-2E11-40BC-8404-C8C08032C1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長門市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059871A8-81E6-432C-982E-4D335683E2C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26601171-89DB-4CD9-8775-0A88AC5146E0}"/>
              </a:ext>
            </a:extLst>
          </p:cNvPr>
          <p:cNvSpPr txBox="1"/>
          <p:nvPr/>
        </p:nvSpPr>
        <p:spPr>
          <a:xfrm>
            <a:off x="223325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山口県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25" name="Group 961"/>
          <p:cNvGrpSpPr>
            <a:grpSpLocks/>
          </p:cNvGrpSpPr>
          <p:nvPr/>
        </p:nvGrpSpPr>
        <p:grpSpPr bwMode="auto">
          <a:xfrm>
            <a:off x="580572" y="407081"/>
            <a:ext cx="8744857" cy="5658304"/>
            <a:chOff x="176" y="359"/>
            <a:chExt cx="7712" cy="4990"/>
          </a:xfrm>
        </p:grpSpPr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2558" y="1323"/>
              <a:ext cx="2268" cy="2835"/>
            </a:xfrm>
            <a:custGeom>
              <a:avLst/>
              <a:gdLst>
                <a:gd name="T0" fmla="*/ 397 w 2268"/>
                <a:gd name="T1" fmla="*/ 2552 h 2835"/>
                <a:gd name="T2" fmla="*/ 340 w 2268"/>
                <a:gd name="T3" fmla="*/ 2665 h 2835"/>
                <a:gd name="T4" fmla="*/ 397 w 2268"/>
                <a:gd name="T5" fmla="*/ 2722 h 2835"/>
                <a:gd name="T6" fmla="*/ 340 w 2268"/>
                <a:gd name="T7" fmla="*/ 2778 h 2835"/>
                <a:gd name="T8" fmla="*/ 0 w 2268"/>
                <a:gd name="T9" fmla="*/ 2665 h 2835"/>
                <a:gd name="T10" fmla="*/ 56 w 2268"/>
                <a:gd name="T11" fmla="*/ 2552 h 2835"/>
                <a:gd name="T12" fmla="*/ 113 w 2268"/>
                <a:gd name="T13" fmla="*/ 2495 h 2835"/>
                <a:gd name="T14" fmla="*/ 170 w 2268"/>
                <a:gd name="T15" fmla="*/ 2438 h 2835"/>
                <a:gd name="T16" fmla="*/ 227 w 2268"/>
                <a:gd name="T17" fmla="*/ 2155 h 2835"/>
                <a:gd name="T18" fmla="*/ 340 w 2268"/>
                <a:gd name="T19" fmla="*/ 1871 h 2835"/>
                <a:gd name="T20" fmla="*/ 397 w 2268"/>
                <a:gd name="T21" fmla="*/ 1758 h 2835"/>
                <a:gd name="T22" fmla="*/ 453 w 2268"/>
                <a:gd name="T23" fmla="*/ 1644 h 2835"/>
                <a:gd name="T24" fmla="*/ 510 w 2268"/>
                <a:gd name="T25" fmla="*/ 1588 h 2835"/>
                <a:gd name="T26" fmla="*/ 567 w 2268"/>
                <a:gd name="T27" fmla="*/ 1531 h 2835"/>
                <a:gd name="T28" fmla="*/ 737 w 2268"/>
                <a:gd name="T29" fmla="*/ 1474 h 2835"/>
                <a:gd name="T30" fmla="*/ 907 w 2268"/>
                <a:gd name="T31" fmla="*/ 1361 h 2835"/>
                <a:gd name="T32" fmla="*/ 964 w 2268"/>
                <a:gd name="T33" fmla="*/ 1247 h 2835"/>
                <a:gd name="T34" fmla="*/ 1020 w 2268"/>
                <a:gd name="T35" fmla="*/ 1134 h 2835"/>
                <a:gd name="T36" fmla="*/ 1190 w 2268"/>
                <a:gd name="T37" fmla="*/ 794 h 2835"/>
                <a:gd name="T38" fmla="*/ 1134 w 2268"/>
                <a:gd name="T39" fmla="*/ 737 h 2835"/>
                <a:gd name="T40" fmla="*/ 1077 w 2268"/>
                <a:gd name="T41" fmla="*/ 680 h 2835"/>
                <a:gd name="T42" fmla="*/ 1134 w 2268"/>
                <a:gd name="T43" fmla="*/ 567 h 2835"/>
                <a:gd name="T44" fmla="*/ 1077 w 2268"/>
                <a:gd name="T45" fmla="*/ 510 h 2835"/>
                <a:gd name="T46" fmla="*/ 1417 w 2268"/>
                <a:gd name="T47" fmla="*/ 397 h 2835"/>
                <a:gd name="T48" fmla="*/ 1474 w 2268"/>
                <a:gd name="T49" fmla="*/ 283 h 2835"/>
                <a:gd name="T50" fmla="*/ 1531 w 2268"/>
                <a:gd name="T51" fmla="*/ 170 h 2835"/>
                <a:gd name="T52" fmla="*/ 1587 w 2268"/>
                <a:gd name="T53" fmla="*/ 0 h 2835"/>
                <a:gd name="T54" fmla="*/ 1758 w 2268"/>
                <a:gd name="T55" fmla="*/ 113 h 2835"/>
                <a:gd name="T56" fmla="*/ 1814 w 2268"/>
                <a:gd name="T57" fmla="*/ 397 h 2835"/>
                <a:gd name="T58" fmla="*/ 2268 w 2268"/>
                <a:gd name="T59" fmla="*/ 454 h 2835"/>
                <a:gd name="T60" fmla="*/ 2211 w 2268"/>
                <a:gd name="T61" fmla="*/ 567 h 2835"/>
                <a:gd name="T62" fmla="*/ 2154 w 2268"/>
                <a:gd name="T63" fmla="*/ 850 h 2835"/>
                <a:gd name="T64" fmla="*/ 2098 w 2268"/>
                <a:gd name="T65" fmla="*/ 964 h 2835"/>
                <a:gd name="T66" fmla="*/ 2041 w 2268"/>
                <a:gd name="T67" fmla="*/ 1191 h 2835"/>
                <a:gd name="T68" fmla="*/ 2098 w 2268"/>
                <a:gd name="T69" fmla="*/ 1361 h 2835"/>
                <a:gd name="T70" fmla="*/ 2041 w 2268"/>
                <a:gd name="T71" fmla="*/ 1588 h 2835"/>
                <a:gd name="T72" fmla="*/ 2098 w 2268"/>
                <a:gd name="T73" fmla="*/ 1701 h 2835"/>
                <a:gd name="T74" fmla="*/ 1984 w 2268"/>
                <a:gd name="T75" fmla="*/ 1814 h 2835"/>
                <a:gd name="T76" fmla="*/ 2041 w 2268"/>
                <a:gd name="T77" fmla="*/ 1871 h 2835"/>
                <a:gd name="T78" fmla="*/ 1928 w 2268"/>
                <a:gd name="T79" fmla="*/ 2041 h 2835"/>
                <a:gd name="T80" fmla="*/ 1871 w 2268"/>
                <a:gd name="T81" fmla="*/ 1985 h 2835"/>
                <a:gd name="T82" fmla="*/ 1758 w 2268"/>
                <a:gd name="T83" fmla="*/ 2041 h 2835"/>
                <a:gd name="T84" fmla="*/ 1644 w 2268"/>
                <a:gd name="T85" fmla="*/ 1928 h 2835"/>
                <a:gd name="T86" fmla="*/ 1531 w 2268"/>
                <a:gd name="T87" fmla="*/ 1985 h 2835"/>
                <a:gd name="T88" fmla="*/ 1417 w 2268"/>
                <a:gd name="T89" fmla="*/ 1928 h 2835"/>
                <a:gd name="T90" fmla="*/ 1304 w 2268"/>
                <a:gd name="T91" fmla="*/ 2041 h 2835"/>
                <a:gd name="T92" fmla="*/ 1247 w 2268"/>
                <a:gd name="T93" fmla="*/ 2098 h 2835"/>
                <a:gd name="T94" fmla="*/ 1190 w 2268"/>
                <a:gd name="T95" fmla="*/ 2211 h 2835"/>
                <a:gd name="T96" fmla="*/ 1134 w 2268"/>
                <a:gd name="T97" fmla="*/ 2268 h 2835"/>
                <a:gd name="T98" fmla="*/ 964 w 2268"/>
                <a:gd name="T99" fmla="*/ 2211 h 2835"/>
                <a:gd name="T100" fmla="*/ 907 w 2268"/>
                <a:gd name="T101" fmla="*/ 2268 h 2835"/>
                <a:gd name="T102" fmla="*/ 850 w 2268"/>
                <a:gd name="T103" fmla="*/ 2381 h 2835"/>
                <a:gd name="T104" fmla="*/ 737 w 2268"/>
                <a:gd name="T105" fmla="*/ 2495 h 2835"/>
                <a:gd name="T106" fmla="*/ 794 w 2268"/>
                <a:gd name="T107" fmla="*/ 2665 h 2835"/>
                <a:gd name="T108" fmla="*/ 850 w 2268"/>
                <a:gd name="T109" fmla="*/ 2722 h 2835"/>
                <a:gd name="T110" fmla="*/ 794 w 2268"/>
                <a:gd name="T111" fmla="*/ 2835 h 2835"/>
                <a:gd name="T112" fmla="*/ 623 w 2268"/>
                <a:gd name="T113" fmla="*/ 2665 h 2835"/>
                <a:gd name="T114" fmla="*/ 567 w 2268"/>
                <a:gd name="T115" fmla="*/ 2722 h 2835"/>
                <a:gd name="T116" fmla="*/ 510 w 2268"/>
                <a:gd name="T117" fmla="*/ 2835 h 2835"/>
                <a:gd name="T118" fmla="*/ 453 w 2268"/>
                <a:gd name="T119" fmla="*/ 2722 h 2835"/>
                <a:gd name="T120" fmla="*/ 510 w 2268"/>
                <a:gd name="T121" fmla="*/ 2608 h 2835"/>
                <a:gd name="T122" fmla="*/ 453 w 2268"/>
                <a:gd name="T123" fmla="*/ 2495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68" h="2835">
                  <a:moveTo>
                    <a:pt x="397" y="2495"/>
                  </a:moveTo>
                  <a:lnTo>
                    <a:pt x="397" y="2552"/>
                  </a:lnTo>
                  <a:lnTo>
                    <a:pt x="340" y="2552"/>
                  </a:lnTo>
                  <a:lnTo>
                    <a:pt x="340" y="2665"/>
                  </a:lnTo>
                  <a:lnTo>
                    <a:pt x="397" y="2665"/>
                  </a:lnTo>
                  <a:lnTo>
                    <a:pt x="397" y="2722"/>
                  </a:lnTo>
                  <a:lnTo>
                    <a:pt x="340" y="2722"/>
                  </a:lnTo>
                  <a:lnTo>
                    <a:pt x="340" y="2778"/>
                  </a:lnTo>
                  <a:lnTo>
                    <a:pt x="0" y="2778"/>
                  </a:lnTo>
                  <a:lnTo>
                    <a:pt x="0" y="2665"/>
                  </a:lnTo>
                  <a:lnTo>
                    <a:pt x="56" y="2665"/>
                  </a:lnTo>
                  <a:lnTo>
                    <a:pt x="56" y="2552"/>
                  </a:lnTo>
                  <a:lnTo>
                    <a:pt x="113" y="2552"/>
                  </a:lnTo>
                  <a:lnTo>
                    <a:pt x="113" y="2495"/>
                  </a:lnTo>
                  <a:lnTo>
                    <a:pt x="170" y="2495"/>
                  </a:lnTo>
                  <a:lnTo>
                    <a:pt x="170" y="2438"/>
                  </a:lnTo>
                  <a:lnTo>
                    <a:pt x="227" y="2438"/>
                  </a:lnTo>
                  <a:lnTo>
                    <a:pt x="227" y="2155"/>
                  </a:lnTo>
                  <a:lnTo>
                    <a:pt x="340" y="2155"/>
                  </a:lnTo>
                  <a:lnTo>
                    <a:pt x="340" y="1871"/>
                  </a:lnTo>
                  <a:lnTo>
                    <a:pt x="397" y="1871"/>
                  </a:lnTo>
                  <a:lnTo>
                    <a:pt x="397" y="1758"/>
                  </a:lnTo>
                  <a:lnTo>
                    <a:pt x="453" y="1758"/>
                  </a:lnTo>
                  <a:lnTo>
                    <a:pt x="453" y="1644"/>
                  </a:lnTo>
                  <a:lnTo>
                    <a:pt x="510" y="1644"/>
                  </a:lnTo>
                  <a:lnTo>
                    <a:pt x="510" y="1588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737" y="1531"/>
                  </a:lnTo>
                  <a:lnTo>
                    <a:pt x="737" y="1474"/>
                  </a:lnTo>
                  <a:lnTo>
                    <a:pt x="907" y="1474"/>
                  </a:lnTo>
                  <a:lnTo>
                    <a:pt x="907" y="1361"/>
                  </a:lnTo>
                  <a:lnTo>
                    <a:pt x="964" y="1361"/>
                  </a:lnTo>
                  <a:lnTo>
                    <a:pt x="964" y="1247"/>
                  </a:lnTo>
                  <a:lnTo>
                    <a:pt x="1020" y="1247"/>
                  </a:lnTo>
                  <a:lnTo>
                    <a:pt x="1020" y="1134"/>
                  </a:lnTo>
                  <a:lnTo>
                    <a:pt x="1190" y="1134"/>
                  </a:lnTo>
                  <a:lnTo>
                    <a:pt x="1190" y="794"/>
                  </a:lnTo>
                  <a:lnTo>
                    <a:pt x="1134" y="794"/>
                  </a:lnTo>
                  <a:lnTo>
                    <a:pt x="1134" y="737"/>
                  </a:lnTo>
                  <a:lnTo>
                    <a:pt x="1077" y="737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417" y="510"/>
                  </a:lnTo>
                  <a:lnTo>
                    <a:pt x="1417" y="397"/>
                  </a:lnTo>
                  <a:lnTo>
                    <a:pt x="1474" y="397"/>
                  </a:lnTo>
                  <a:lnTo>
                    <a:pt x="1474" y="283"/>
                  </a:lnTo>
                  <a:lnTo>
                    <a:pt x="1531" y="283"/>
                  </a:lnTo>
                  <a:lnTo>
                    <a:pt x="1531" y="170"/>
                  </a:lnTo>
                  <a:lnTo>
                    <a:pt x="1587" y="170"/>
                  </a:lnTo>
                  <a:lnTo>
                    <a:pt x="1587" y="0"/>
                  </a:lnTo>
                  <a:lnTo>
                    <a:pt x="1758" y="0"/>
                  </a:lnTo>
                  <a:lnTo>
                    <a:pt x="1758" y="113"/>
                  </a:lnTo>
                  <a:lnTo>
                    <a:pt x="1814" y="113"/>
                  </a:lnTo>
                  <a:lnTo>
                    <a:pt x="1814" y="397"/>
                  </a:lnTo>
                  <a:lnTo>
                    <a:pt x="2268" y="397"/>
                  </a:lnTo>
                  <a:lnTo>
                    <a:pt x="2268" y="454"/>
                  </a:lnTo>
                  <a:lnTo>
                    <a:pt x="2211" y="454"/>
                  </a:lnTo>
                  <a:lnTo>
                    <a:pt x="2211" y="567"/>
                  </a:lnTo>
                  <a:lnTo>
                    <a:pt x="2154" y="567"/>
                  </a:lnTo>
                  <a:lnTo>
                    <a:pt x="2154" y="850"/>
                  </a:lnTo>
                  <a:lnTo>
                    <a:pt x="2098" y="850"/>
                  </a:lnTo>
                  <a:lnTo>
                    <a:pt x="2098" y="964"/>
                  </a:lnTo>
                  <a:lnTo>
                    <a:pt x="2041" y="964"/>
                  </a:lnTo>
                  <a:lnTo>
                    <a:pt x="2041" y="1191"/>
                  </a:lnTo>
                  <a:lnTo>
                    <a:pt x="2098" y="1191"/>
                  </a:lnTo>
                  <a:lnTo>
                    <a:pt x="2098" y="1361"/>
                  </a:lnTo>
                  <a:lnTo>
                    <a:pt x="2041" y="1361"/>
                  </a:lnTo>
                  <a:lnTo>
                    <a:pt x="2041" y="1588"/>
                  </a:lnTo>
                  <a:lnTo>
                    <a:pt x="2098" y="1588"/>
                  </a:lnTo>
                  <a:lnTo>
                    <a:pt x="2098" y="1701"/>
                  </a:lnTo>
                  <a:lnTo>
                    <a:pt x="1984" y="1701"/>
                  </a:lnTo>
                  <a:lnTo>
                    <a:pt x="1984" y="1814"/>
                  </a:lnTo>
                  <a:lnTo>
                    <a:pt x="2041" y="1814"/>
                  </a:lnTo>
                  <a:lnTo>
                    <a:pt x="2041" y="1871"/>
                  </a:lnTo>
                  <a:lnTo>
                    <a:pt x="1928" y="1871"/>
                  </a:lnTo>
                  <a:lnTo>
                    <a:pt x="1928" y="2041"/>
                  </a:lnTo>
                  <a:lnTo>
                    <a:pt x="1871" y="2041"/>
                  </a:lnTo>
                  <a:lnTo>
                    <a:pt x="1871" y="1985"/>
                  </a:lnTo>
                  <a:lnTo>
                    <a:pt x="1758" y="1985"/>
                  </a:lnTo>
                  <a:lnTo>
                    <a:pt x="1758" y="2041"/>
                  </a:lnTo>
                  <a:lnTo>
                    <a:pt x="1644" y="2041"/>
                  </a:lnTo>
                  <a:lnTo>
                    <a:pt x="1644" y="1928"/>
                  </a:lnTo>
                  <a:lnTo>
                    <a:pt x="1531" y="1928"/>
                  </a:lnTo>
                  <a:lnTo>
                    <a:pt x="1531" y="1985"/>
                  </a:lnTo>
                  <a:lnTo>
                    <a:pt x="1417" y="1985"/>
                  </a:lnTo>
                  <a:lnTo>
                    <a:pt x="1417" y="1928"/>
                  </a:lnTo>
                  <a:lnTo>
                    <a:pt x="1304" y="1928"/>
                  </a:lnTo>
                  <a:lnTo>
                    <a:pt x="1304" y="2041"/>
                  </a:lnTo>
                  <a:lnTo>
                    <a:pt x="1247" y="2041"/>
                  </a:lnTo>
                  <a:lnTo>
                    <a:pt x="1247" y="2098"/>
                  </a:lnTo>
                  <a:lnTo>
                    <a:pt x="1190" y="2098"/>
                  </a:lnTo>
                  <a:lnTo>
                    <a:pt x="1190" y="2211"/>
                  </a:lnTo>
                  <a:lnTo>
                    <a:pt x="1134" y="2211"/>
                  </a:lnTo>
                  <a:lnTo>
                    <a:pt x="1134" y="2268"/>
                  </a:lnTo>
                  <a:lnTo>
                    <a:pt x="964" y="2268"/>
                  </a:lnTo>
                  <a:lnTo>
                    <a:pt x="964" y="2211"/>
                  </a:lnTo>
                  <a:lnTo>
                    <a:pt x="907" y="2211"/>
                  </a:lnTo>
                  <a:lnTo>
                    <a:pt x="907" y="2268"/>
                  </a:lnTo>
                  <a:lnTo>
                    <a:pt x="850" y="2268"/>
                  </a:lnTo>
                  <a:lnTo>
                    <a:pt x="850" y="2381"/>
                  </a:lnTo>
                  <a:lnTo>
                    <a:pt x="737" y="2381"/>
                  </a:lnTo>
                  <a:lnTo>
                    <a:pt x="737" y="2495"/>
                  </a:lnTo>
                  <a:lnTo>
                    <a:pt x="794" y="2495"/>
                  </a:lnTo>
                  <a:lnTo>
                    <a:pt x="794" y="2665"/>
                  </a:lnTo>
                  <a:lnTo>
                    <a:pt x="850" y="2665"/>
                  </a:lnTo>
                  <a:lnTo>
                    <a:pt x="850" y="2722"/>
                  </a:lnTo>
                  <a:lnTo>
                    <a:pt x="794" y="2722"/>
                  </a:lnTo>
                  <a:lnTo>
                    <a:pt x="794" y="2835"/>
                  </a:lnTo>
                  <a:lnTo>
                    <a:pt x="623" y="2835"/>
                  </a:lnTo>
                  <a:lnTo>
                    <a:pt x="623" y="2665"/>
                  </a:lnTo>
                  <a:lnTo>
                    <a:pt x="567" y="2665"/>
                  </a:lnTo>
                  <a:lnTo>
                    <a:pt x="567" y="2722"/>
                  </a:lnTo>
                  <a:lnTo>
                    <a:pt x="510" y="2722"/>
                  </a:lnTo>
                  <a:lnTo>
                    <a:pt x="510" y="2835"/>
                  </a:lnTo>
                  <a:lnTo>
                    <a:pt x="453" y="2835"/>
                  </a:lnTo>
                  <a:lnTo>
                    <a:pt x="453" y="2722"/>
                  </a:lnTo>
                  <a:lnTo>
                    <a:pt x="510" y="2722"/>
                  </a:lnTo>
                  <a:lnTo>
                    <a:pt x="510" y="2608"/>
                  </a:lnTo>
                  <a:lnTo>
                    <a:pt x="453" y="2608"/>
                  </a:lnTo>
                  <a:lnTo>
                    <a:pt x="453" y="2495"/>
                  </a:lnTo>
                  <a:lnTo>
                    <a:pt x="397" y="249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5" name="Freeform 921"/>
            <p:cNvSpPr>
              <a:spLocks/>
            </p:cNvSpPr>
            <p:nvPr/>
          </p:nvSpPr>
          <p:spPr bwMode="auto">
            <a:xfrm>
              <a:off x="5223" y="1493"/>
              <a:ext cx="1644" cy="2665"/>
            </a:xfrm>
            <a:custGeom>
              <a:avLst/>
              <a:gdLst>
                <a:gd name="T0" fmla="*/ 794 w 1644"/>
                <a:gd name="T1" fmla="*/ 2608 h 2665"/>
                <a:gd name="T2" fmla="*/ 623 w 1644"/>
                <a:gd name="T3" fmla="*/ 2552 h 2665"/>
                <a:gd name="T4" fmla="*/ 680 w 1644"/>
                <a:gd name="T5" fmla="*/ 2382 h 2665"/>
                <a:gd name="T6" fmla="*/ 510 w 1644"/>
                <a:gd name="T7" fmla="*/ 2211 h 2665"/>
                <a:gd name="T8" fmla="*/ 453 w 1644"/>
                <a:gd name="T9" fmla="*/ 2155 h 2665"/>
                <a:gd name="T10" fmla="*/ 397 w 1644"/>
                <a:gd name="T11" fmla="*/ 2098 h 2665"/>
                <a:gd name="T12" fmla="*/ 340 w 1644"/>
                <a:gd name="T13" fmla="*/ 1985 h 2665"/>
                <a:gd name="T14" fmla="*/ 283 w 1644"/>
                <a:gd name="T15" fmla="*/ 1474 h 2665"/>
                <a:gd name="T16" fmla="*/ 113 w 1644"/>
                <a:gd name="T17" fmla="*/ 1361 h 2665"/>
                <a:gd name="T18" fmla="*/ 56 w 1644"/>
                <a:gd name="T19" fmla="*/ 1304 h 2665"/>
                <a:gd name="T20" fmla="*/ 56 w 1644"/>
                <a:gd name="T21" fmla="*/ 1134 h 2665"/>
                <a:gd name="T22" fmla="*/ 0 w 1644"/>
                <a:gd name="T23" fmla="*/ 794 h 2665"/>
                <a:gd name="T24" fmla="*/ 113 w 1644"/>
                <a:gd name="T25" fmla="*/ 737 h 2665"/>
                <a:gd name="T26" fmla="*/ 227 w 1644"/>
                <a:gd name="T27" fmla="*/ 794 h 2665"/>
                <a:gd name="T28" fmla="*/ 283 w 1644"/>
                <a:gd name="T29" fmla="*/ 907 h 2665"/>
                <a:gd name="T30" fmla="*/ 340 w 1644"/>
                <a:gd name="T31" fmla="*/ 851 h 2665"/>
                <a:gd name="T32" fmla="*/ 397 w 1644"/>
                <a:gd name="T33" fmla="*/ 737 h 2665"/>
                <a:gd name="T34" fmla="*/ 453 w 1644"/>
                <a:gd name="T35" fmla="*/ 624 h 2665"/>
                <a:gd name="T36" fmla="*/ 510 w 1644"/>
                <a:gd name="T37" fmla="*/ 567 h 2665"/>
                <a:gd name="T38" fmla="*/ 567 w 1644"/>
                <a:gd name="T39" fmla="*/ 454 h 2665"/>
                <a:gd name="T40" fmla="*/ 510 w 1644"/>
                <a:gd name="T41" fmla="*/ 227 h 2665"/>
                <a:gd name="T42" fmla="*/ 567 w 1644"/>
                <a:gd name="T43" fmla="*/ 170 h 2665"/>
                <a:gd name="T44" fmla="*/ 623 w 1644"/>
                <a:gd name="T45" fmla="*/ 57 h 2665"/>
                <a:gd name="T46" fmla="*/ 680 w 1644"/>
                <a:gd name="T47" fmla="*/ 0 h 2665"/>
                <a:gd name="T48" fmla="*/ 850 w 1644"/>
                <a:gd name="T49" fmla="*/ 113 h 2665"/>
                <a:gd name="T50" fmla="*/ 907 w 1644"/>
                <a:gd name="T51" fmla="*/ 227 h 2665"/>
                <a:gd name="T52" fmla="*/ 850 w 1644"/>
                <a:gd name="T53" fmla="*/ 624 h 2665"/>
                <a:gd name="T54" fmla="*/ 964 w 1644"/>
                <a:gd name="T55" fmla="*/ 737 h 2665"/>
                <a:gd name="T56" fmla="*/ 1020 w 1644"/>
                <a:gd name="T57" fmla="*/ 794 h 2665"/>
                <a:gd name="T58" fmla="*/ 1134 w 1644"/>
                <a:gd name="T59" fmla="*/ 851 h 2665"/>
                <a:gd name="T60" fmla="*/ 1077 w 1644"/>
                <a:gd name="T61" fmla="*/ 907 h 2665"/>
                <a:gd name="T62" fmla="*/ 1134 w 1644"/>
                <a:gd name="T63" fmla="*/ 1134 h 2665"/>
                <a:gd name="T64" fmla="*/ 1190 w 1644"/>
                <a:gd name="T65" fmla="*/ 1304 h 2665"/>
                <a:gd name="T66" fmla="*/ 1304 w 1644"/>
                <a:gd name="T67" fmla="*/ 1361 h 2665"/>
                <a:gd name="T68" fmla="*/ 1417 w 1644"/>
                <a:gd name="T69" fmla="*/ 1474 h 2665"/>
                <a:gd name="T70" fmla="*/ 1361 w 1644"/>
                <a:gd name="T71" fmla="*/ 1588 h 2665"/>
                <a:gd name="T72" fmla="*/ 1531 w 1644"/>
                <a:gd name="T73" fmla="*/ 1531 h 2665"/>
                <a:gd name="T74" fmla="*/ 1587 w 1644"/>
                <a:gd name="T75" fmla="*/ 1588 h 2665"/>
                <a:gd name="T76" fmla="*/ 1644 w 1644"/>
                <a:gd name="T77" fmla="*/ 1701 h 2665"/>
                <a:gd name="T78" fmla="*/ 1587 w 1644"/>
                <a:gd name="T79" fmla="*/ 1758 h 2665"/>
                <a:gd name="T80" fmla="*/ 1644 w 1644"/>
                <a:gd name="T81" fmla="*/ 1871 h 2665"/>
                <a:gd name="T82" fmla="*/ 1587 w 1644"/>
                <a:gd name="T83" fmla="*/ 1815 h 2665"/>
                <a:gd name="T84" fmla="*/ 1531 w 1644"/>
                <a:gd name="T85" fmla="*/ 1928 h 2665"/>
                <a:gd name="T86" fmla="*/ 1417 w 1644"/>
                <a:gd name="T87" fmla="*/ 2041 h 2665"/>
                <a:gd name="T88" fmla="*/ 1474 w 1644"/>
                <a:gd name="T89" fmla="*/ 2325 h 2665"/>
                <a:gd name="T90" fmla="*/ 1531 w 1644"/>
                <a:gd name="T91" fmla="*/ 2552 h 2665"/>
                <a:gd name="T92" fmla="*/ 1474 w 1644"/>
                <a:gd name="T93" fmla="*/ 2665 h 2665"/>
                <a:gd name="T94" fmla="*/ 1417 w 1644"/>
                <a:gd name="T95" fmla="*/ 2495 h 2665"/>
                <a:gd name="T96" fmla="*/ 1247 w 1644"/>
                <a:gd name="T97" fmla="*/ 2438 h 2665"/>
                <a:gd name="T98" fmla="*/ 1190 w 1644"/>
                <a:gd name="T99" fmla="*/ 2382 h 2665"/>
                <a:gd name="T100" fmla="*/ 1077 w 1644"/>
                <a:gd name="T101" fmla="*/ 2325 h 2665"/>
                <a:gd name="T102" fmla="*/ 964 w 1644"/>
                <a:gd name="T103" fmla="*/ 2382 h 2665"/>
                <a:gd name="T104" fmla="*/ 907 w 1644"/>
                <a:gd name="T105" fmla="*/ 2438 h 2665"/>
                <a:gd name="T106" fmla="*/ 850 w 1644"/>
                <a:gd name="T107" fmla="*/ 2608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44" h="2665">
                  <a:moveTo>
                    <a:pt x="850" y="2608"/>
                  </a:moveTo>
                  <a:lnTo>
                    <a:pt x="794" y="2608"/>
                  </a:lnTo>
                  <a:lnTo>
                    <a:pt x="794" y="2552"/>
                  </a:lnTo>
                  <a:lnTo>
                    <a:pt x="623" y="2552"/>
                  </a:lnTo>
                  <a:lnTo>
                    <a:pt x="623" y="2382"/>
                  </a:lnTo>
                  <a:lnTo>
                    <a:pt x="680" y="2382"/>
                  </a:lnTo>
                  <a:lnTo>
                    <a:pt x="680" y="2211"/>
                  </a:lnTo>
                  <a:lnTo>
                    <a:pt x="510" y="2211"/>
                  </a:lnTo>
                  <a:lnTo>
                    <a:pt x="510" y="2155"/>
                  </a:lnTo>
                  <a:lnTo>
                    <a:pt x="453" y="2155"/>
                  </a:lnTo>
                  <a:lnTo>
                    <a:pt x="453" y="2098"/>
                  </a:lnTo>
                  <a:lnTo>
                    <a:pt x="397" y="2098"/>
                  </a:lnTo>
                  <a:lnTo>
                    <a:pt x="397" y="1985"/>
                  </a:lnTo>
                  <a:lnTo>
                    <a:pt x="340" y="1985"/>
                  </a:lnTo>
                  <a:lnTo>
                    <a:pt x="340" y="1474"/>
                  </a:lnTo>
                  <a:lnTo>
                    <a:pt x="283" y="1474"/>
                  </a:lnTo>
                  <a:lnTo>
                    <a:pt x="283" y="1361"/>
                  </a:lnTo>
                  <a:lnTo>
                    <a:pt x="113" y="1361"/>
                  </a:lnTo>
                  <a:lnTo>
                    <a:pt x="113" y="1304"/>
                  </a:lnTo>
                  <a:lnTo>
                    <a:pt x="56" y="1304"/>
                  </a:lnTo>
                  <a:lnTo>
                    <a:pt x="56" y="1191"/>
                  </a:lnTo>
                  <a:lnTo>
                    <a:pt x="56" y="1134"/>
                  </a:lnTo>
                  <a:lnTo>
                    <a:pt x="0" y="1134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737"/>
                  </a:lnTo>
                  <a:lnTo>
                    <a:pt x="453" y="737"/>
                  </a:lnTo>
                  <a:lnTo>
                    <a:pt x="45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3" y="170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850" y="0"/>
                  </a:lnTo>
                  <a:lnTo>
                    <a:pt x="850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850" y="227"/>
                  </a:lnTo>
                  <a:lnTo>
                    <a:pt x="850" y="624"/>
                  </a:lnTo>
                  <a:lnTo>
                    <a:pt x="964" y="624"/>
                  </a:lnTo>
                  <a:lnTo>
                    <a:pt x="964" y="737"/>
                  </a:lnTo>
                  <a:lnTo>
                    <a:pt x="1020" y="737"/>
                  </a:lnTo>
                  <a:lnTo>
                    <a:pt x="1020" y="794"/>
                  </a:lnTo>
                  <a:lnTo>
                    <a:pt x="1134" y="794"/>
                  </a:lnTo>
                  <a:lnTo>
                    <a:pt x="1134" y="851"/>
                  </a:lnTo>
                  <a:lnTo>
                    <a:pt x="1077" y="851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1134"/>
                  </a:lnTo>
                  <a:lnTo>
                    <a:pt x="1190" y="1134"/>
                  </a:lnTo>
                  <a:lnTo>
                    <a:pt x="1190" y="1304"/>
                  </a:lnTo>
                  <a:lnTo>
                    <a:pt x="1304" y="1304"/>
                  </a:lnTo>
                  <a:lnTo>
                    <a:pt x="1304" y="1361"/>
                  </a:lnTo>
                  <a:lnTo>
                    <a:pt x="1417" y="1361"/>
                  </a:lnTo>
                  <a:lnTo>
                    <a:pt x="1417" y="1474"/>
                  </a:lnTo>
                  <a:lnTo>
                    <a:pt x="1361" y="1474"/>
                  </a:lnTo>
                  <a:lnTo>
                    <a:pt x="1361" y="1588"/>
                  </a:lnTo>
                  <a:lnTo>
                    <a:pt x="1531" y="1588"/>
                  </a:lnTo>
                  <a:lnTo>
                    <a:pt x="1531" y="1531"/>
                  </a:lnTo>
                  <a:lnTo>
                    <a:pt x="1587" y="1531"/>
                  </a:lnTo>
                  <a:lnTo>
                    <a:pt x="1587" y="1588"/>
                  </a:lnTo>
                  <a:lnTo>
                    <a:pt x="1644" y="1588"/>
                  </a:lnTo>
                  <a:lnTo>
                    <a:pt x="1644" y="1701"/>
                  </a:lnTo>
                  <a:lnTo>
                    <a:pt x="1587" y="1701"/>
                  </a:lnTo>
                  <a:lnTo>
                    <a:pt x="1587" y="1758"/>
                  </a:lnTo>
                  <a:lnTo>
                    <a:pt x="1644" y="1758"/>
                  </a:lnTo>
                  <a:lnTo>
                    <a:pt x="1644" y="1871"/>
                  </a:lnTo>
                  <a:lnTo>
                    <a:pt x="1587" y="1871"/>
                  </a:lnTo>
                  <a:lnTo>
                    <a:pt x="1587" y="1815"/>
                  </a:lnTo>
                  <a:lnTo>
                    <a:pt x="1531" y="1815"/>
                  </a:lnTo>
                  <a:lnTo>
                    <a:pt x="1531" y="1928"/>
                  </a:lnTo>
                  <a:lnTo>
                    <a:pt x="1417" y="1928"/>
                  </a:lnTo>
                  <a:lnTo>
                    <a:pt x="1417" y="2041"/>
                  </a:lnTo>
                  <a:lnTo>
                    <a:pt x="1474" y="2041"/>
                  </a:lnTo>
                  <a:lnTo>
                    <a:pt x="1474" y="2325"/>
                  </a:lnTo>
                  <a:lnTo>
                    <a:pt x="1531" y="2325"/>
                  </a:lnTo>
                  <a:lnTo>
                    <a:pt x="1531" y="2552"/>
                  </a:lnTo>
                  <a:lnTo>
                    <a:pt x="1474" y="2552"/>
                  </a:lnTo>
                  <a:lnTo>
                    <a:pt x="1474" y="2665"/>
                  </a:lnTo>
                  <a:lnTo>
                    <a:pt x="1417" y="2665"/>
                  </a:lnTo>
                  <a:lnTo>
                    <a:pt x="1417" y="2495"/>
                  </a:lnTo>
                  <a:lnTo>
                    <a:pt x="1247" y="2495"/>
                  </a:lnTo>
                  <a:lnTo>
                    <a:pt x="1247" y="2438"/>
                  </a:lnTo>
                  <a:lnTo>
                    <a:pt x="1190" y="2438"/>
                  </a:lnTo>
                  <a:lnTo>
                    <a:pt x="1190" y="2382"/>
                  </a:lnTo>
                  <a:lnTo>
                    <a:pt x="1077" y="2382"/>
                  </a:lnTo>
                  <a:lnTo>
                    <a:pt x="1077" y="2325"/>
                  </a:lnTo>
                  <a:lnTo>
                    <a:pt x="964" y="2325"/>
                  </a:lnTo>
                  <a:lnTo>
                    <a:pt x="964" y="2382"/>
                  </a:lnTo>
                  <a:lnTo>
                    <a:pt x="907" y="2382"/>
                  </a:lnTo>
                  <a:lnTo>
                    <a:pt x="907" y="2438"/>
                  </a:lnTo>
                  <a:lnTo>
                    <a:pt x="850" y="2438"/>
                  </a:lnTo>
                  <a:lnTo>
                    <a:pt x="850" y="260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6" name="Rectangle 922"/>
            <p:cNvSpPr>
              <a:spLocks noChangeArrowheads="1"/>
            </p:cNvSpPr>
            <p:nvPr/>
          </p:nvSpPr>
          <p:spPr bwMode="auto">
            <a:xfrm>
              <a:off x="7604" y="3931"/>
              <a:ext cx="57" cy="114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6584" y="2967"/>
              <a:ext cx="283" cy="114"/>
            </a:xfrm>
            <a:custGeom>
              <a:avLst/>
              <a:gdLst>
                <a:gd name="T0" fmla="*/ 283 w 283"/>
                <a:gd name="T1" fmla="*/ 0 h 114"/>
                <a:gd name="T2" fmla="*/ 0 w 283"/>
                <a:gd name="T3" fmla="*/ 0 h 114"/>
                <a:gd name="T4" fmla="*/ 0 w 283"/>
                <a:gd name="T5" fmla="*/ 114 h 114"/>
                <a:gd name="T6" fmla="*/ 170 w 283"/>
                <a:gd name="T7" fmla="*/ 114 h 114"/>
                <a:gd name="T8" fmla="*/ 170 w 283"/>
                <a:gd name="T9" fmla="*/ 57 h 114"/>
                <a:gd name="T10" fmla="*/ 283 w 283"/>
                <a:gd name="T11" fmla="*/ 57 h 114"/>
                <a:gd name="T12" fmla="*/ 283 w 283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114">
                  <a:moveTo>
                    <a:pt x="28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176" y="3478"/>
              <a:ext cx="170" cy="113"/>
            </a:xfrm>
            <a:custGeom>
              <a:avLst/>
              <a:gdLst>
                <a:gd name="T0" fmla="*/ 0 w 170"/>
                <a:gd name="T1" fmla="*/ 0 h 113"/>
                <a:gd name="T2" fmla="*/ 170 w 170"/>
                <a:gd name="T3" fmla="*/ 0 h 113"/>
                <a:gd name="T4" fmla="*/ 170 w 170"/>
                <a:gd name="T5" fmla="*/ 113 h 113"/>
                <a:gd name="T6" fmla="*/ 114 w 170"/>
                <a:gd name="T7" fmla="*/ 113 h 113"/>
                <a:gd name="T8" fmla="*/ 114 w 170"/>
                <a:gd name="T9" fmla="*/ 56 h 113"/>
                <a:gd name="T10" fmla="*/ 0 w 170"/>
                <a:gd name="T11" fmla="*/ 56 h 113"/>
                <a:gd name="T12" fmla="*/ 0 w 170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3">
                  <a:moveTo>
                    <a:pt x="0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56"/>
                  </a:lnTo>
                  <a:lnTo>
                    <a:pt x="0" y="5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517" y="2003"/>
              <a:ext cx="170" cy="227"/>
            </a:xfrm>
            <a:custGeom>
              <a:avLst/>
              <a:gdLst>
                <a:gd name="T0" fmla="*/ 56 w 170"/>
                <a:gd name="T1" fmla="*/ 227 h 227"/>
                <a:gd name="T2" fmla="*/ 56 w 170"/>
                <a:gd name="T3" fmla="*/ 170 h 227"/>
                <a:gd name="T4" fmla="*/ 113 w 170"/>
                <a:gd name="T5" fmla="*/ 170 h 227"/>
                <a:gd name="T6" fmla="*/ 113 w 170"/>
                <a:gd name="T7" fmla="*/ 114 h 227"/>
                <a:gd name="T8" fmla="*/ 170 w 170"/>
                <a:gd name="T9" fmla="*/ 114 h 227"/>
                <a:gd name="T10" fmla="*/ 170 w 170"/>
                <a:gd name="T11" fmla="*/ 0 h 227"/>
                <a:gd name="T12" fmla="*/ 113 w 170"/>
                <a:gd name="T13" fmla="*/ 0 h 227"/>
                <a:gd name="T14" fmla="*/ 113 w 170"/>
                <a:gd name="T15" fmla="*/ 57 h 227"/>
                <a:gd name="T16" fmla="*/ 56 w 170"/>
                <a:gd name="T17" fmla="*/ 57 h 227"/>
                <a:gd name="T18" fmla="*/ 56 w 170"/>
                <a:gd name="T19" fmla="*/ 114 h 227"/>
                <a:gd name="T20" fmla="*/ 0 w 170"/>
                <a:gd name="T21" fmla="*/ 114 h 227"/>
                <a:gd name="T22" fmla="*/ 0 w 170"/>
                <a:gd name="T23" fmla="*/ 227 h 227"/>
                <a:gd name="T24" fmla="*/ 56 w 170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227">
                  <a:moveTo>
                    <a:pt x="56" y="227"/>
                  </a:moveTo>
                  <a:lnTo>
                    <a:pt x="56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6" y="5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6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573" y="2117"/>
              <a:ext cx="1418" cy="2438"/>
            </a:xfrm>
            <a:custGeom>
              <a:avLst/>
              <a:gdLst>
                <a:gd name="T0" fmla="*/ 170 w 1418"/>
                <a:gd name="T1" fmla="*/ 2438 h 2438"/>
                <a:gd name="T2" fmla="*/ 57 w 1418"/>
                <a:gd name="T3" fmla="*/ 2325 h 2438"/>
                <a:gd name="T4" fmla="*/ 227 w 1418"/>
                <a:gd name="T5" fmla="*/ 2268 h 2438"/>
                <a:gd name="T6" fmla="*/ 114 w 1418"/>
                <a:gd name="T7" fmla="*/ 1587 h 2438"/>
                <a:gd name="T8" fmla="*/ 57 w 1418"/>
                <a:gd name="T9" fmla="*/ 1474 h 2438"/>
                <a:gd name="T10" fmla="*/ 0 w 1418"/>
                <a:gd name="T11" fmla="*/ 1417 h 2438"/>
                <a:gd name="T12" fmla="*/ 170 w 1418"/>
                <a:gd name="T13" fmla="*/ 1191 h 2438"/>
                <a:gd name="T14" fmla="*/ 227 w 1418"/>
                <a:gd name="T15" fmla="*/ 1134 h 2438"/>
                <a:gd name="T16" fmla="*/ 284 w 1418"/>
                <a:gd name="T17" fmla="*/ 1077 h 2438"/>
                <a:gd name="T18" fmla="*/ 340 w 1418"/>
                <a:gd name="T19" fmla="*/ 964 h 2438"/>
                <a:gd name="T20" fmla="*/ 284 w 1418"/>
                <a:gd name="T21" fmla="*/ 794 h 2438"/>
                <a:gd name="T22" fmla="*/ 227 w 1418"/>
                <a:gd name="T23" fmla="*/ 623 h 2438"/>
                <a:gd name="T24" fmla="*/ 170 w 1418"/>
                <a:gd name="T25" fmla="*/ 567 h 2438"/>
                <a:gd name="T26" fmla="*/ 114 w 1418"/>
                <a:gd name="T27" fmla="*/ 510 h 2438"/>
                <a:gd name="T28" fmla="*/ 57 w 1418"/>
                <a:gd name="T29" fmla="*/ 453 h 2438"/>
                <a:gd name="T30" fmla="*/ 114 w 1418"/>
                <a:gd name="T31" fmla="*/ 340 h 2438"/>
                <a:gd name="T32" fmla="*/ 170 w 1418"/>
                <a:gd name="T33" fmla="*/ 227 h 2438"/>
                <a:gd name="T34" fmla="*/ 284 w 1418"/>
                <a:gd name="T35" fmla="*/ 0 h 2438"/>
                <a:gd name="T36" fmla="*/ 340 w 1418"/>
                <a:gd name="T37" fmla="*/ 113 h 2438"/>
                <a:gd name="T38" fmla="*/ 454 w 1418"/>
                <a:gd name="T39" fmla="*/ 56 h 2438"/>
                <a:gd name="T40" fmla="*/ 624 w 1418"/>
                <a:gd name="T41" fmla="*/ 0 h 2438"/>
                <a:gd name="T42" fmla="*/ 681 w 1418"/>
                <a:gd name="T43" fmla="*/ 56 h 2438"/>
                <a:gd name="T44" fmla="*/ 737 w 1418"/>
                <a:gd name="T45" fmla="*/ 113 h 2438"/>
                <a:gd name="T46" fmla="*/ 794 w 1418"/>
                <a:gd name="T47" fmla="*/ 170 h 2438"/>
                <a:gd name="T48" fmla="*/ 907 w 1418"/>
                <a:gd name="T49" fmla="*/ 283 h 2438"/>
                <a:gd name="T50" fmla="*/ 964 w 1418"/>
                <a:gd name="T51" fmla="*/ 340 h 2438"/>
                <a:gd name="T52" fmla="*/ 1021 w 1418"/>
                <a:gd name="T53" fmla="*/ 397 h 2438"/>
                <a:gd name="T54" fmla="*/ 1418 w 1418"/>
                <a:gd name="T55" fmla="*/ 510 h 2438"/>
                <a:gd name="T56" fmla="*/ 1418 w 1418"/>
                <a:gd name="T57" fmla="*/ 623 h 2438"/>
                <a:gd name="T58" fmla="*/ 1361 w 1418"/>
                <a:gd name="T59" fmla="*/ 680 h 2438"/>
                <a:gd name="T60" fmla="*/ 1304 w 1418"/>
                <a:gd name="T61" fmla="*/ 737 h 2438"/>
                <a:gd name="T62" fmla="*/ 1248 w 1418"/>
                <a:gd name="T63" fmla="*/ 794 h 2438"/>
                <a:gd name="T64" fmla="*/ 1134 w 1418"/>
                <a:gd name="T65" fmla="*/ 907 h 2438"/>
                <a:gd name="T66" fmla="*/ 1078 w 1418"/>
                <a:gd name="T67" fmla="*/ 964 h 2438"/>
                <a:gd name="T68" fmla="*/ 1134 w 1418"/>
                <a:gd name="T69" fmla="*/ 1077 h 2438"/>
                <a:gd name="T70" fmla="*/ 1021 w 1418"/>
                <a:gd name="T71" fmla="*/ 1304 h 2438"/>
                <a:gd name="T72" fmla="*/ 1134 w 1418"/>
                <a:gd name="T73" fmla="*/ 1587 h 2438"/>
                <a:gd name="T74" fmla="*/ 1021 w 1418"/>
                <a:gd name="T75" fmla="*/ 1644 h 2438"/>
                <a:gd name="T76" fmla="*/ 964 w 1418"/>
                <a:gd name="T77" fmla="*/ 1758 h 2438"/>
                <a:gd name="T78" fmla="*/ 851 w 1418"/>
                <a:gd name="T79" fmla="*/ 1644 h 2438"/>
                <a:gd name="T80" fmla="*/ 794 w 1418"/>
                <a:gd name="T81" fmla="*/ 1758 h 2438"/>
                <a:gd name="T82" fmla="*/ 737 w 1418"/>
                <a:gd name="T83" fmla="*/ 1928 h 2438"/>
                <a:gd name="T84" fmla="*/ 624 w 1418"/>
                <a:gd name="T85" fmla="*/ 2041 h 2438"/>
                <a:gd name="T86" fmla="*/ 567 w 1418"/>
                <a:gd name="T87" fmla="*/ 2098 h 2438"/>
                <a:gd name="T88" fmla="*/ 511 w 1418"/>
                <a:gd name="T89" fmla="*/ 2154 h 2438"/>
                <a:gd name="T90" fmla="*/ 454 w 1418"/>
                <a:gd name="T91" fmla="*/ 2211 h 2438"/>
                <a:gd name="T92" fmla="*/ 397 w 1418"/>
                <a:gd name="T93" fmla="*/ 2268 h 2438"/>
                <a:gd name="T94" fmla="*/ 340 w 1418"/>
                <a:gd name="T95" fmla="*/ 2325 h 2438"/>
                <a:gd name="T96" fmla="*/ 284 w 1418"/>
                <a:gd name="T97" fmla="*/ 2438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18" h="2438">
                  <a:moveTo>
                    <a:pt x="284" y="2438"/>
                  </a:moveTo>
                  <a:lnTo>
                    <a:pt x="170" y="2438"/>
                  </a:lnTo>
                  <a:lnTo>
                    <a:pt x="170" y="2325"/>
                  </a:lnTo>
                  <a:lnTo>
                    <a:pt x="57" y="2325"/>
                  </a:lnTo>
                  <a:lnTo>
                    <a:pt x="57" y="2268"/>
                  </a:lnTo>
                  <a:lnTo>
                    <a:pt x="227" y="2268"/>
                  </a:lnTo>
                  <a:lnTo>
                    <a:pt x="227" y="1587"/>
                  </a:lnTo>
                  <a:lnTo>
                    <a:pt x="114" y="1587"/>
                  </a:lnTo>
                  <a:lnTo>
                    <a:pt x="114" y="1474"/>
                  </a:lnTo>
                  <a:lnTo>
                    <a:pt x="57" y="1474"/>
                  </a:lnTo>
                  <a:lnTo>
                    <a:pt x="57" y="1417"/>
                  </a:lnTo>
                  <a:lnTo>
                    <a:pt x="0" y="1417"/>
                  </a:lnTo>
                  <a:lnTo>
                    <a:pt x="0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1077"/>
                  </a:lnTo>
                  <a:lnTo>
                    <a:pt x="284" y="1077"/>
                  </a:lnTo>
                  <a:lnTo>
                    <a:pt x="284" y="964"/>
                  </a:lnTo>
                  <a:lnTo>
                    <a:pt x="340" y="964"/>
                  </a:lnTo>
                  <a:lnTo>
                    <a:pt x="340" y="794"/>
                  </a:lnTo>
                  <a:lnTo>
                    <a:pt x="284" y="794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624" y="0"/>
                  </a:lnTo>
                  <a:lnTo>
                    <a:pt x="624" y="56"/>
                  </a:lnTo>
                  <a:lnTo>
                    <a:pt x="681" y="56"/>
                  </a:lnTo>
                  <a:lnTo>
                    <a:pt x="681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283"/>
                  </a:lnTo>
                  <a:lnTo>
                    <a:pt x="907" y="283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1021" y="397"/>
                  </a:lnTo>
                  <a:lnTo>
                    <a:pt x="1021" y="510"/>
                  </a:lnTo>
                  <a:lnTo>
                    <a:pt x="1418" y="510"/>
                  </a:lnTo>
                  <a:lnTo>
                    <a:pt x="1418" y="567"/>
                  </a:lnTo>
                  <a:lnTo>
                    <a:pt x="1418" y="623"/>
                  </a:lnTo>
                  <a:lnTo>
                    <a:pt x="1361" y="623"/>
                  </a:lnTo>
                  <a:lnTo>
                    <a:pt x="1361" y="680"/>
                  </a:lnTo>
                  <a:lnTo>
                    <a:pt x="1304" y="680"/>
                  </a:lnTo>
                  <a:lnTo>
                    <a:pt x="1304" y="737"/>
                  </a:lnTo>
                  <a:lnTo>
                    <a:pt x="1248" y="737"/>
                  </a:lnTo>
                  <a:lnTo>
                    <a:pt x="1248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1078" y="907"/>
                  </a:lnTo>
                  <a:lnTo>
                    <a:pt x="1078" y="964"/>
                  </a:lnTo>
                  <a:lnTo>
                    <a:pt x="1134" y="964"/>
                  </a:lnTo>
                  <a:lnTo>
                    <a:pt x="1134" y="1077"/>
                  </a:lnTo>
                  <a:lnTo>
                    <a:pt x="1021" y="1077"/>
                  </a:lnTo>
                  <a:lnTo>
                    <a:pt x="1021" y="1304"/>
                  </a:lnTo>
                  <a:lnTo>
                    <a:pt x="1134" y="1304"/>
                  </a:lnTo>
                  <a:lnTo>
                    <a:pt x="1134" y="1587"/>
                  </a:lnTo>
                  <a:lnTo>
                    <a:pt x="1021" y="1587"/>
                  </a:lnTo>
                  <a:lnTo>
                    <a:pt x="1021" y="1644"/>
                  </a:lnTo>
                  <a:lnTo>
                    <a:pt x="964" y="1644"/>
                  </a:lnTo>
                  <a:lnTo>
                    <a:pt x="964" y="1758"/>
                  </a:lnTo>
                  <a:lnTo>
                    <a:pt x="851" y="1758"/>
                  </a:lnTo>
                  <a:lnTo>
                    <a:pt x="851" y="1644"/>
                  </a:lnTo>
                  <a:lnTo>
                    <a:pt x="794" y="1644"/>
                  </a:lnTo>
                  <a:lnTo>
                    <a:pt x="794" y="1758"/>
                  </a:lnTo>
                  <a:lnTo>
                    <a:pt x="737" y="1758"/>
                  </a:lnTo>
                  <a:lnTo>
                    <a:pt x="737" y="1928"/>
                  </a:lnTo>
                  <a:lnTo>
                    <a:pt x="624" y="1928"/>
                  </a:lnTo>
                  <a:lnTo>
                    <a:pt x="624" y="2041"/>
                  </a:lnTo>
                  <a:lnTo>
                    <a:pt x="567" y="2041"/>
                  </a:lnTo>
                  <a:lnTo>
                    <a:pt x="567" y="2098"/>
                  </a:lnTo>
                  <a:lnTo>
                    <a:pt x="511" y="2098"/>
                  </a:lnTo>
                  <a:lnTo>
                    <a:pt x="511" y="2154"/>
                  </a:lnTo>
                  <a:lnTo>
                    <a:pt x="454" y="2154"/>
                  </a:lnTo>
                  <a:lnTo>
                    <a:pt x="454" y="2211"/>
                  </a:lnTo>
                  <a:lnTo>
                    <a:pt x="397" y="2211"/>
                  </a:lnTo>
                  <a:lnTo>
                    <a:pt x="397" y="2268"/>
                  </a:lnTo>
                  <a:lnTo>
                    <a:pt x="340" y="2268"/>
                  </a:lnTo>
                  <a:lnTo>
                    <a:pt x="340" y="2325"/>
                  </a:lnTo>
                  <a:lnTo>
                    <a:pt x="284" y="2325"/>
                  </a:lnTo>
                  <a:lnTo>
                    <a:pt x="284" y="243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2444" y="1266"/>
              <a:ext cx="114" cy="114"/>
            </a:xfrm>
            <a:custGeom>
              <a:avLst/>
              <a:gdLst>
                <a:gd name="T0" fmla="*/ 114 w 114"/>
                <a:gd name="T1" fmla="*/ 0 h 114"/>
                <a:gd name="T2" fmla="*/ 0 w 114"/>
                <a:gd name="T3" fmla="*/ 0 h 114"/>
                <a:gd name="T4" fmla="*/ 0 w 114"/>
                <a:gd name="T5" fmla="*/ 114 h 114"/>
                <a:gd name="T6" fmla="*/ 57 w 114"/>
                <a:gd name="T7" fmla="*/ 114 h 114"/>
                <a:gd name="T8" fmla="*/ 57 w 114"/>
                <a:gd name="T9" fmla="*/ 57 h 114"/>
                <a:gd name="T10" fmla="*/ 114 w 114"/>
                <a:gd name="T11" fmla="*/ 57 h 114"/>
                <a:gd name="T12" fmla="*/ 114 w 11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4">
                  <a:moveTo>
                    <a:pt x="114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4" name="Rectangle 930"/>
            <p:cNvSpPr>
              <a:spLocks noChangeArrowheads="1"/>
            </p:cNvSpPr>
            <p:nvPr/>
          </p:nvSpPr>
          <p:spPr bwMode="auto">
            <a:xfrm>
              <a:off x="3011" y="1266"/>
              <a:ext cx="114" cy="114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1991" y="1663"/>
              <a:ext cx="397" cy="227"/>
            </a:xfrm>
            <a:custGeom>
              <a:avLst/>
              <a:gdLst>
                <a:gd name="T0" fmla="*/ 397 w 397"/>
                <a:gd name="T1" fmla="*/ 0 h 227"/>
                <a:gd name="T2" fmla="*/ 340 w 397"/>
                <a:gd name="T3" fmla="*/ 0 h 227"/>
                <a:gd name="T4" fmla="*/ 340 w 397"/>
                <a:gd name="T5" fmla="*/ 57 h 227"/>
                <a:gd name="T6" fmla="*/ 0 w 397"/>
                <a:gd name="T7" fmla="*/ 57 h 227"/>
                <a:gd name="T8" fmla="*/ 0 w 397"/>
                <a:gd name="T9" fmla="*/ 227 h 227"/>
                <a:gd name="T10" fmla="*/ 170 w 397"/>
                <a:gd name="T11" fmla="*/ 227 h 227"/>
                <a:gd name="T12" fmla="*/ 170 w 397"/>
                <a:gd name="T13" fmla="*/ 114 h 227"/>
                <a:gd name="T14" fmla="*/ 397 w 397"/>
                <a:gd name="T15" fmla="*/ 114 h 227"/>
                <a:gd name="T16" fmla="*/ 397 w 39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7" h="227">
                  <a:moveTo>
                    <a:pt x="39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397" y="114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913" y="1663"/>
              <a:ext cx="1872" cy="964"/>
            </a:xfrm>
            <a:custGeom>
              <a:avLst/>
              <a:gdLst>
                <a:gd name="T0" fmla="*/ 1588 w 1872"/>
                <a:gd name="T1" fmla="*/ 340 h 964"/>
                <a:gd name="T2" fmla="*/ 1305 w 1872"/>
                <a:gd name="T3" fmla="*/ 284 h 964"/>
                <a:gd name="T4" fmla="*/ 1248 w 1872"/>
                <a:gd name="T5" fmla="*/ 397 h 964"/>
                <a:gd name="T6" fmla="*/ 1134 w 1872"/>
                <a:gd name="T7" fmla="*/ 284 h 964"/>
                <a:gd name="T8" fmla="*/ 908 w 1872"/>
                <a:gd name="T9" fmla="*/ 340 h 964"/>
                <a:gd name="T10" fmla="*/ 794 w 1872"/>
                <a:gd name="T11" fmla="*/ 170 h 964"/>
                <a:gd name="T12" fmla="*/ 567 w 1872"/>
                <a:gd name="T13" fmla="*/ 114 h 964"/>
                <a:gd name="T14" fmla="*/ 341 w 1872"/>
                <a:gd name="T15" fmla="*/ 170 h 964"/>
                <a:gd name="T16" fmla="*/ 227 w 1872"/>
                <a:gd name="T17" fmla="*/ 57 h 964"/>
                <a:gd name="T18" fmla="*/ 171 w 1872"/>
                <a:gd name="T19" fmla="*/ 0 h 964"/>
                <a:gd name="T20" fmla="*/ 114 w 1872"/>
                <a:gd name="T21" fmla="*/ 57 h 964"/>
                <a:gd name="T22" fmla="*/ 57 w 1872"/>
                <a:gd name="T23" fmla="*/ 170 h 964"/>
                <a:gd name="T24" fmla="*/ 0 w 1872"/>
                <a:gd name="T25" fmla="*/ 227 h 964"/>
                <a:gd name="T26" fmla="*/ 114 w 1872"/>
                <a:gd name="T27" fmla="*/ 284 h 964"/>
                <a:gd name="T28" fmla="*/ 397 w 1872"/>
                <a:gd name="T29" fmla="*/ 227 h 964"/>
                <a:gd name="T30" fmla="*/ 454 w 1872"/>
                <a:gd name="T31" fmla="*/ 284 h 964"/>
                <a:gd name="T32" fmla="*/ 227 w 1872"/>
                <a:gd name="T33" fmla="*/ 397 h 964"/>
                <a:gd name="T34" fmla="*/ 284 w 1872"/>
                <a:gd name="T35" fmla="*/ 454 h 964"/>
                <a:gd name="T36" fmla="*/ 341 w 1872"/>
                <a:gd name="T37" fmla="*/ 510 h 964"/>
                <a:gd name="T38" fmla="*/ 397 w 1872"/>
                <a:gd name="T39" fmla="*/ 567 h 964"/>
                <a:gd name="T40" fmla="*/ 454 w 1872"/>
                <a:gd name="T41" fmla="*/ 624 h 964"/>
                <a:gd name="T42" fmla="*/ 567 w 1872"/>
                <a:gd name="T43" fmla="*/ 737 h 964"/>
                <a:gd name="T44" fmla="*/ 624 w 1872"/>
                <a:gd name="T45" fmla="*/ 794 h 964"/>
                <a:gd name="T46" fmla="*/ 681 w 1872"/>
                <a:gd name="T47" fmla="*/ 851 h 964"/>
                <a:gd name="T48" fmla="*/ 1078 w 1872"/>
                <a:gd name="T49" fmla="*/ 964 h 964"/>
                <a:gd name="T50" fmla="*/ 1134 w 1872"/>
                <a:gd name="T51" fmla="*/ 907 h 964"/>
                <a:gd name="T52" fmla="*/ 1361 w 1872"/>
                <a:gd name="T53" fmla="*/ 851 h 964"/>
                <a:gd name="T54" fmla="*/ 1418 w 1872"/>
                <a:gd name="T55" fmla="*/ 794 h 964"/>
                <a:gd name="T56" fmla="*/ 1475 w 1872"/>
                <a:gd name="T57" fmla="*/ 681 h 964"/>
                <a:gd name="T58" fmla="*/ 1531 w 1872"/>
                <a:gd name="T59" fmla="*/ 624 h 964"/>
                <a:gd name="T60" fmla="*/ 1588 w 1872"/>
                <a:gd name="T61" fmla="*/ 567 h 964"/>
                <a:gd name="T62" fmla="*/ 1645 w 1872"/>
                <a:gd name="T63" fmla="*/ 624 h 964"/>
                <a:gd name="T64" fmla="*/ 1701 w 1872"/>
                <a:gd name="T65" fmla="*/ 737 h 964"/>
                <a:gd name="T66" fmla="*/ 1872 w 1872"/>
                <a:gd name="T67" fmla="*/ 681 h 964"/>
                <a:gd name="T68" fmla="*/ 1758 w 1872"/>
                <a:gd name="T69" fmla="*/ 454 h 964"/>
                <a:gd name="T70" fmla="*/ 1645 w 1872"/>
                <a:gd name="T71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72" h="964">
                  <a:moveTo>
                    <a:pt x="1645" y="340"/>
                  </a:moveTo>
                  <a:lnTo>
                    <a:pt x="1588" y="340"/>
                  </a:lnTo>
                  <a:lnTo>
                    <a:pt x="1588" y="284"/>
                  </a:lnTo>
                  <a:lnTo>
                    <a:pt x="1305" y="284"/>
                  </a:lnTo>
                  <a:lnTo>
                    <a:pt x="1305" y="397"/>
                  </a:lnTo>
                  <a:lnTo>
                    <a:pt x="1248" y="397"/>
                  </a:lnTo>
                  <a:lnTo>
                    <a:pt x="1248" y="284"/>
                  </a:lnTo>
                  <a:lnTo>
                    <a:pt x="1134" y="284"/>
                  </a:lnTo>
                  <a:lnTo>
                    <a:pt x="1134" y="340"/>
                  </a:lnTo>
                  <a:lnTo>
                    <a:pt x="908" y="340"/>
                  </a:lnTo>
                  <a:lnTo>
                    <a:pt x="908" y="170"/>
                  </a:lnTo>
                  <a:lnTo>
                    <a:pt x="794" y="170"/>
                  </a:lnTo>
                  <a:lnTo>
                    <a:pt x="794" y="114"/>
                  </a:lnTo>
                  <a:lnTo>
                    <a:pt x="567" y="114"/>
                  </a:lnTo>
                  <a:lnTo>
                    <a:pt x="567" y="170"/>
                  </a:lnTo>
                  <a:lnTo>
                    <a:pt x="341" y="170"/>
                  </a:lnTo>
                  <a:lnTo>
                    <a:pt x="341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454" y="624"/>
                  </a:lnTo>
                  <a:lnTo>
                    <a:pt x="454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964"/>
                  </a:lnTo>
                  <a:lnTo>
                    <a:pt x="1078" y="964"/>
                  </a:lnTo>
                  <a:lnTo>
                    <a:pt x="1078" y="907"/>
                  </a:lnTo>
                  <a:lnTo>
                    <a:pt x="1134" y="907"/>
                  </a:lnTo>
                  <a:lnTo>
                    <a:pt x="1134" y="851"/>
                  </a:lnTo>
                  <a:lnTo>
                    <a:pt x="1361" y="851"/>
                  </a:lnTo>
                  <a:lnTo>
                    <a:pt x="1361" y="794"/>
                  </a:lnTo>
                  <a:lnTo>
                    <a:pt x="1418" y="794"/>
                  </a:lnTo>
                  <a:lnTo>
                    <a:pt x="1418" y="681"/>
                  </a:lnTo>
                  <a:lnTo>
                    <a:pt x="1475" y="681"/>
                  </a:lnTo>
                  <a:lnTo>
                    <a:pt x="1475" y="624"/>
                  </a:lnTo>
                  <a:lnTo>
                    <a:pt x="1531" y="624"/>
                  </a:lnTo>
                  <a:lnTo>
                    <a:pt x="1531" y="567"/>
                  </a:lnTo>
                  <a:lnTo>
                    <a:pt x="1588" y="567"/>
                  </a:lnTo>
                  <a:lnTo>
                    <a:pt x="1588" y="624"/>
                  </a:lnTo>
                  <a:lnTo>
                    <a:pt x="1645" y="624"/>
                  </a:lnTo>
                  <a:lnTo>
                    <a:pt x="1645" y="737"/>
                  </a:lnTo>
                  <a:lnTo>
                    <a:pt x="1701" y="737"/>
                  </a:lnTo>
                  <a:lnTo>
                    <a:pt x="1701" y="681"/>
                  </a:lnTo>
                  <a:lnTo>
                    <a:pt x="1872" y="681"/>
                  </a:lnTo>
                  <a:lnTo>
                    <a:pt x="1872" y="454"/>
                  </a:lnTo>
                  <a:lnTo>
                    <a:pt x="1758" y="454"/>
                  </a:lnTo>
                  <a:lnTo>
                    <a:pt x="1758" y="397"/>
                  </a:lnTo>
                  <a:lnTo>
                    <a:pt x="1645" y="397"/>
                  </a:lnTo>
                  <a:lnTo>
                    <a:pt x="1645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1537" y="3421"/>
              <a:ext cx="681" cy="1021"/>
            </a:xfrm>
            <a:custGeom>
              <a:avLst/>
              <a:gdLst>
                <a:gd name="T0" fmla="*/ 510 w 681"/>
                <a:gd name="T1" fmla="*/ 1021 h 1021"/>
                <a:gd name="T2" fmla="*/ 510 w 681"/>
                <a:gd name="T3" fmla="*/ 964 h 1021"/>
                <a:gd name="T4" fmla="*/ 567 w 681"/>
                <a:gd name="T5" fmla="*/ 964 h 1021"/>
                <a:gd name="T6" fmla="*/ 567 w 681"/>
                <a:gd name="T7" fmla="*/ 907 h 1021"/>
                <a:gd name="T8" fmla="*/ 510 w 681"/>
                <a:gd name="T9" fmla="*/ 907 h 1021"/>
                <a:gd name="T10" fmla="*/ 510 w 681"/>
                <a:gd name="T11" fmla="*/ 737 h 1021"/>
                <a:gd name="T12" fmla="*/ 567 w 681"/>
                <a:gd name="T13" fmla="*/ 737 h 1021"/>
                <a:gd name="T14" fmla="*/ 567 w 681"/>
                <a:gd name="T15" fmla="*/ 624 h 1021"/>
                <a:gd name="T16" fmla="*/ 624 w 681"/>
                <a:gd name="T17" fmla="*/ 624 h 1021"/>
                <a:gd name="T18" fmla="*/ 624 w 681"/>
                <a:gd name="T19" fmla="*/ 567 h 1021"/>
                <a:gd name="T20" fmla="*/ 681 w 681"/>
                <a:gd name="T21" fmla="*/ 567 h 1021"/>
                <a:gd name="T22" fmla="*/ 681 w 681"/>
                <a:gd name="T23" fmla="*/ 454 h 1021"/>
                <a:gd name="T24" fmla="*/ 567 w 681"/>
                <a:gd name="T25" fmla="*/ 454 h 1021"/>
                <a:gd name="T26" fmla="*/ 567 w 681"/>
                <a:gd name="T27" fmla="*/ 397 h 1021"/>
                <a:gd name="T28" fmla="*/ 510 w 681"/>
                <a:gd name="T29" fmla="*/ 397 h 1021"/>
                <a:gd name="T30" fmla="*/ 510 w 681"/>
                <a:gd name="T31" fmla="*/ 340 h 1021"/>
                <a:gd name="T32" fmla="*/ 567 w 681"/>
                <a:gd name="T33" fmla="*/ 340 h 1021"/>
                <a:gd name="T34" fmla="*/ 567 w 681"/>
                <a:gd name="T35" fmla="*/ 283 h 1021"/>
                <a:gd name="T36" fmla="*/ 681 w 681"/>
                <a:gd name="T37" fmla="*/ 283 h 1021"/>
                <a:gd name="T38" fmla="*/ 681 w 681"/>
                <a:gd name="T39" fmla="*/ 227 h 1021"/>
                <a:gd name="T40" fmla="*/ 624 w 681"/>
                <a:gd name="T41" fmla="*/ 227 h 1021"/>
                <a:gd name="T42" fmla="*/ 624 w 681"/>
                <a:gd name="T43" fmla="*/ 113 h 1021"/>
                <a:gd name="T44" fmla="*/ 681 w 681"/>
                <a:gd name="T45" fmla="*/ 113 h 1021"/>
                <a:gd name="T46" fmla="*/ 681 w 681"/>
                <a:gd name="T47" fmla="*/ 57 h 1021"/>
                <a:gd name="T48" fmla="*/ 624 w 681"/>
                <a:gd name="T49" fmla="*/ 57 h 1021"/>
                <a:gd name="T50" fmla="*/ 624 w 681"/>
                <a:gd name="T51" fmla="*/ 0 h 1021"/>
                <a:gd name="T52" fmla="*/ 510 w 681"/>
                <a:gd name="T53" fmla="*/ 0 h 1021"/>
                <a:gd name="T54" fmla="*/ 510 w 681"/>
                <a:gd name="T55" fmla="*/ 57 h 1021"/>
                <a:gd name="T56" fmla="*/ 454 w 681"/>
                <a:gd name="T57" fmla="*/ 57 h 1021"/>
                <a:gd name="T58" fmla="*/ 454 w 681"/>
                <a:gd name="T59" fmla="*/ 170 h 1021"/>
                <a:gd name="T60" fmla="*/ 284 w 681"/>
                <a:gd name="T61" fmla="*/ 170 h 1021"/>
                <a:gd name="T62" fmla="*/ 284 w 681"/>
                <a:gd name="T63" fmla="*/ 227 h 1021"/>
                <a:gd name="T64" fmla="*/ 227 w 681"/>
                <a:gd name="T65" fmla="*/ 227 h 1021"/>
                <a:gd name="T66" fmla="*/ 227 w 681"/>
                <a:gd name="T67" fmla="*/ 170 h 1021"/>
                <a:gd name="T68" fmla="*/ 170 w 681"/>
                <a:gd name="T69" fmla="*/ 170 h 1021"/>
                <a:gd name="T70" fmla="*/ 170 w 681"/>
                <a:gd name="T71" fmla="*/ 283 h 1021"/>
                <a:gd name="T72" fmla="*/ 57 w 681"/>
                <a:gd name="T73" fmla="*/ 283 h 1021"/>
                <a:gd name="T74" fmla="*/ 57 w 681"/>
                <a:gd name="T75" fmla="*/ 340 h 1021"/>
                <a:gd name="T76" fmla="*/ 0 w 681"/>
                <a:gd name="T77" fmla="*/ 340 h 1021"/>
                <a:gd name="T78" fmla="*/ 0 w 681"/>
                <a:gd name="T79" fmla="*/ 454 h 1021"/>
                <a:gd name="T80" fmla="*/ 114 w 681"/>
                <a:gd name="T81" fmla="*/ 454 h 1021"/>
                <a:gd name="T82" fmla="*/ 114 w 681"/>
                <a:gd name="T83" fmla="*/ 510 h 1021"/>
                <a:gd name="T84" fmla="*/ 170 w 681"/>
                <a:gd name="T85" fmla="*/ 510 h 1021"/>
                <a:gd name="T86" fmla="*/ 170 w 681"/>
                <a:gd name="T87" fmla="*/ 567 h 1021"/>
                <a:gd name="T88" fmla="*/ 227 w 681"/>
                <a:gd name="T89" fmla="*/ 567 h 1021"/>
                <a:gd name="T90" fmla="*/ 227 w 681"/>
                <a:gd name="T91" fmla="*/ 737 h 1021"/>
                <a:gd name="T92" fmla="*/ 284 w 681"/>
                <a:gd name="T93" fmla="*/ 737 h 1021"/>
                <a:gd name="T94" fmla="*/ 284 w 681"/>
                <a:gd name="T95" fmla="*/ 624 h 1021"/>
                <a:gd name="T96" fmla="*/ 340 w 681"/>
                <a:gd name="T97" fmla="*/ 624 h 1021"/>
                <a:gd name="T98" fmla="*/ 340 w 681"/>
                <a:gd name="T99" fmla="*/ 680 h 1021"/>
                <a:gd name="T100" fmla="*/ 397 w 681"/>
                <a:gd name="T101" fmla="*/ 680 h 1021"/>
                <a:gd name="T102" fmla="*/ 454 w 681"/>
                <a:gd name="T103" fmla="*/ 680 h 1021"/>
                <a:gd name="T104" fmla="*/ 454 w 681"/>
                <a:gd name="T105" fmla="*/ 737 h 1021"/>
                <a:gd name="T106" fmla="*/ 397 w 681"/>
                <a:gd name="T107" fmla="*/ 737 h 1021"/>
                <a:gd name="T108" fmla="*/ 397 w 681"/>
                <a:gd name="T109" fmla="*/ 964 h 1021"/>
                <a:gd name="T110" fmla="*/ 454 w 681"/>
                <a:gd name="T111" fmla="*/ 964 h 1021"/>
                <a:gd name="T112" fmla="*/ 454 w 681"/>
                <a:gd name="T113" fmla="*/ 1021 h 1021"/>
                <a:gd name="T114" fmla="*/ 510 w 681"/>
                <a:gd name="T115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81" h="1021">
                  <a:moveTo>
                    <a:pt x="510" y="1021"/>
                  </a:moveTo>
                  <a:lnTo>
                    <a:pt x="510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737"/>
                  </a:lnTo>
                  <a:lnTo>
                    <a:pt x="567" y="737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567"/>
                  </a:lnTo>
                  <a:lnTo>
                    <a:pt x="681" y="567"/>
                  </a:lnTo>
                  <a:lnTo>
                    <a:pt x="681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681" y="283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737"/>
                  </a:lnTo>
                  <a:lnTo>
                    <a:pt x="284" y="737"/>
                  </a:lnTo>
                  <a:lnTo>
                    <a:pt x="284" y="624"/>
                  </a:lnTo>
                  <a:lnTo>
                    <a:pt x="340" y="624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1021"/>
                  </a:lnTo>
                  <a:lnTo>
                    <a:pt x="510" y="102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2047" y="3137"/>
              <a:ext cx="851" cy="1418"/>
            </a:xfrm>
            <a:custGeom>
              <a:avLst/>
              <a:gdLst>
                <a:gd name="T0" fmla="*/ 57 w 851"/>
                <a:gd name="T1" fmla="*/ 1191 h 1418"/>
                <a:gd name="T2" fmla="*/ 0 w 851"/>
                <a:gd name="T3" fmla="*/ 1021 h 1418"/>
                <a:gd name="T4" fmla="*/ 57 w 851"/>
                <a:gd name="T5" fmla="*/ 908 h 1418"/>
                <a:gd name="T6" fmla="*/ 114 w 851"/>
                <a:gd name="T7" fmla="*/ 851 h 1418"/>
                <a:gd name="T8" fmla="*/ 171 w 851"/>
                <a:gd name="T9" fmla="*/ 738 h 1418"/>
                <a:gd name="T10" fmla="*/ 57 w 851"/>
                <a:gd name="T11" fmla="*/ 681 h 1418"/>
                <a:gd name="T12" fmla="*/ 0 w 851"/>
                <a:gd name="T13" fmla="*/ 624 h 1418"/>
                <a:gd name="T14" fmla="*/ 57 w 851"/>
                <a:gd name="T15" fmla="*/ 567 h 1418"/>
                <a:gd name="T16" fmla="*/ 171 w 851"/>
                <a:gd name="T17" fmla="*/ 511 h 1418"/>
                <a:gd name="T18" fmla="*/ 114 w 851"/>
                <a:gd name="T19" fmla="*/ 397 h 1418"/>
                <a:gd name="T20" fmla="*/ 171 w 851"/>
                <a:gd name="T21" fmla="*/ 341 h 1418"/>
                <a:gd name="T22" fmla="*/ 114 w 851"/>
                <a:gd name="T23" fmla="*/ 284 h 1418"/>
                <a:gd name="T24" fmla="*/ 227 w 851"/>
                <a:gd name="T25" fmla="*/ 171 h 1418"/>
                <a:gd name="T26" fmla="*/ 454 w 851"/>
                <a:gd name="T27" fmla="*/ 57 h 1418"/>
                <a:gd name="T28" fmla="*/ 511 w 851"/>
                <a:gd name="T29" fmla="*/ 0 h 1418"/>
                <a:gd name="T30" fmla="*/ 624 w 851"/>
                <a:gd name="T31" fmla="*/ 114 h 1418"/>
                <a:gd name="T32" fmla="*/ 681 w 851"/>
                <a:gd name="T33" fmla="*/ 171 h 1418"/>
                <a:gd name="T34" fmla="*/ 851 w 851"/>
                <a:gd name="T35" fmla="*/ 341 h 1418"/>
                <a:gd name="T36" fmla="*/ 738 w 851"/>
                <a:gd name="T37" fmla="*/ 624 h 1418"/>
                <a:gd name="T38" fmla="*/ 681 w 851"/>
                <a:gd name="T39" fmla="*/ 681 h 1418"/>
                <a:gd name="T40" fmla="*/ 624 w 851"/>
                <a:gd name="T41" fmla="*/ 738 h 1418"/>
                <a:gd name="T42" fmla="*/ 567 w 851"/>
                <a:gd name="T43" fmla="*/ 851 h 1418"/>
                <a:gd name="T44" fmla="*/ 511 w 851"/>
                <a:gd name="T45" fmla="*/ 964 h 1418"/>
                <a:gd name="T46" fmla="*/ 794 w 851"/>
                <a:gd name="T47" fmla="*/ 1021 h 1418"/>
                <a:gd name="T48" fmla="*/ 738 w 851"/>
                <a:gd name="T49" fmla="*/ 1191 h 1418"/>
                <a:gd name="T50" fmla="*/ 681 w 851"/>
                <a:gd name="T51" fmla="*/ 1248 h 1418"/>
                <a:gd name="T52" fmla="*/ 624 w 851"/>
                <a:gd name="T53" fmla="*/ 1191 h 1418"/>
                <a:gd name="T54" fmla="*/ 567 w 851"/>
                <a:gd name="T55" fmla="*/ 1248 h 1418"/>
                <a:gd name="T56" fmla="*/ 511 w 851"/>
                <a:gd name="T57" fmla="*/ 1361 h 1418"/>
                <a:gd name="T58" fmla="*/ 284 w 851"/>
                <a:gd name="T59" fmla="*/ 1418 h 1418"/>
                <a:gd name="T60" fmla="*/ 227 w 851"/>
                <a:gd name="T61" fmla="*/ 1305 h 1418"/>
                <a:gd name="T62" fmla="*/ 284 w 851"/>
                <a:gd name="T63" fmla="*/ 1248 h 1418"/>
                <a:gd name="T64" fmla="*/ 227 w 851"/>
                <a:gd name="T65" fmla="*/ 1305 h 1418"/>
                <a:gd name="T66" fmla="*/ 114 w 851"/>
                <a:gd name="T67" fmla="*/ 1248 h 1418"/>
                <a:gd name="T68" fmla="*/ 171 w 851"/>
                <a:gd name="T69" fmla="*/ 1078 h 1418"/>
                <a:gd name="T70" fmla="*/ 114 w 851"/>
                <a:gd name="T71" fmla="*/ 1248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1" h="1418">
                  <a:moveTo>
                    <a:pt x="57" y="1248"/>
                  </a:moveTo>
                  <a:lnTo>
                    <a:pt x="57" y="1191"/>
                  </a:lnTo>
                  <a:lnTo>
                    <a:pt x="0" y="1191"/>
                  </a:lnTo>
                  <a:lnTo>
                    <a:pt x="0" y="1021"/>
                  </a:lnTo>
                  <a:lnTo>
                    <a:pt x="57" y="1021"/>
                  </a:lnTo>
                  <a:lnTo>
                    <a:pt x="57" y="908"/>
                  </a:lnTo>
                  <a:lnTo>
                    <a:pt x="114" y="908"/>
                  </a:lnTo>
                  <a:lnTo>
                    <a:pt x="114" y="851"/>
                  </a:lnTo>
                  <a:lnTo>
                    <a:pt x="171" y="851"/>
                  </a:lnTo>
                  <a:lnTo>
                    <a:pt x="171" y="738"/>
                  </a:lnTo>
                  <a:lnTo>
                    <a:pt x="57" y="738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71" y="567"/>
                  </a:lnTo>
                  <a:lnTo>
                    <a:pt x="171" y="511"/>
                  </a:lnTo>
                  <a:lnTo>
                    <a:pt x="114" y="511"/>
                  </a:lnTo>
                  <a:lnTo>
                    <a:pt x="114" y="397"/>
                  </a:lnTo>
                  <a:lnTo>
                    <a:pt x="171" y="397"/>
                  </a:lnTo>
                  <a:lnTo>
                    <a:pt x="171" y="341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227" y="284"/>
                  </a:lnTo>
                  <a:lnTo>
                    <a:pt x="227" y="171"/>
                  </a:lnTo>
                  <a:lnTo>
                    <a:pt x="454" y="171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624" y="0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171"/>
                  </a:lnTo>
                  <a:lnTo>
                    <a:pt x="851" y="171"/>
                  </a:lnTo>
                  <a:lnTo>
                    <a:pt x="851" y="341"/>
                  </a:lnTo>
                  <a:lnTo>
                    <a:pt x="738" y="341"/>
                  </a:lnTo>
                  <a:lnTo>
                    <a:pt x="738" y="624"/>
                  </a:lnTo>
                  <a:lnTo>
                    <a:pt x="681" y="624"/>
                  </a:lnTo>
                  <a:lnTo>
                    <a:pt x="681" y="681"/>
                  </a:lnTo>
                  <a:lnTo>
                    <a:pt x="624" y="681"/>
                  </a:lnTo>
                  <a:lnTo>
                    <a:pt x="624" y="738"/>
                  </a:lnTo>
                  <a:lnTo>
                    <a:pt x="567" y="738"/>
                  </a:lnTo>
                  <a:lnTo>
                    <a:pt x="567" y="851"/>
                  </a:lnTo>
                  <a:lnTo>
                    <a:pt x="511" y="851"/>
                  </a:lnTo>
                  <a:lnTo>
                    <a:pt x="511" y="964"/>
                  </a:lnTo>
                  <a:lnTo>
                    <a:pt x="794" y="964"/>
                  </a:lnTo>
                  <a:lnTo>
                    <a:pt x="794" y="1021"/>
                  </a:lnTo>
                  <a:lnTo>
                    <a:pt x="738" y="1021"/>
                  </a:lnTo>
                  <a:lnTo>
                    <a:pt x="738" y="1191"/>
                  </a:lnTo>
                  <a:lnTo>
                    <a:pt x="681" y="1191"/>
                  </a:lnTo>
                  <a:lnTo>
                    <a:pt x="681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248"/>
                  </a:lnTo>
                  <a:lnTo>
                    <a:pt x="511" y="1248"/>
                  </a:lnTo>
                  <a:lnTo>
                    <a:pt x="511" y="1361"/>
                  </a:lnTo>
                  <a:lnTo>
                    <a:pt x="284" y="1361"/>
                  </a:lnTo>
                  <a:lnTo>
                    <a:pt x="284" y="1418"/>
                  </a:lnTo>
                  <a:lnTo>
                    <a:pt x="227" y="1418"/>
                  </a:lnTo>
                  <a:lnTo>
                    <a:pt x="227" y="1305"/>
                  </a:lnTo>
                  <a:lnTo>
                    <a:pt x="284" y="1305"/>
                  </a:lnTo>
                  <a:lnTo>
                    <a:pt x="284" y="1248"/>
                  </a:lnTo>
                  <a:lnTo>
                    <a:pt x="227" y="1248"/>
                  </a:lnTo>
                  <a:lnTo>
                    <a:pt x="227" y="1305"/>
                  </a:lnTo>
                  <a:lnTo>
                    <a:pt x="114" y="1305"/>
                  </a:lnTo>
                  <a:lnTo>
                    <a:pt x="114" y="1248"/>
                  </a:lnTo>
                  <a:lnTo>
                    <a:pt x="171" y="1248"/>
                  </a:lnTo>
                  <a:lnTo>
                    <a:pt x="171" y="1078"/>
                  </a:lnTo>
                  <a:lnTo>
                    <a:pt x="114" y="1078"/>
                  </a:lnTo>
                  <a:lnTo>
                    <a:pt x="114" y="1248"/>
                  </a:lnTo>
                  <a:lnTo>
                    <a:pt x="57" y="124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1594" y="2230"/>
              <a:ext cx="1474" cy="1418"/>
            </a:xfrm>
            <a:custGeom>
              <a:avLst/>
              <a:gdLst>
                <a:gd name="T0" fmla="*/ 1474 w 1474"/>
                <a:gd name="T1" fmla="*/ 737 h 1418"/>
                <a:gd name="T2" fmla="*/ 1417 w 1474"/>
                <a:gd name="T3" fmla="*/ 851 h 1418"/>
                <a:gd name="T4" fmla="*/ 1361 w 1474"/>
                <a:gd name="T5" fmla="*/ 964 h 1418"/>
                <a:gd name="T6" fmla="*/ 1304 w 1474"/>
                <a:gd name="T7" fmla="*/ 1078 h 1418"/>
                <a:gd name="T8" fmla="*/ 1134 w 1474"/>
                <a:gd name="T9" fmla="*/ 1021 h 1418"/>
                <a:gd name="T10" fmla="*/ 1077 w 1474"/>
                <a:gd name="T11" fmla="*/ 907 h 1418"/>
                <a:gd name="T12" fmla="*/ 964 w 1474"/>
                <a:gd name="T13" fmla="*/ 964 h 1418"/>
                <a:gd name="T14" fmla="*/ 907 w 1474"/>
                <a:gd name="T15" fmla="*/ 1078 h 1418"/>
                <a:gd name="T16" fmla="*/ 680 w 1474"/>
                <a:gd name="T17" fmla="*/ 1191 h 1418"/>
                <a:gd name="T18" fmla="*/ 453 w 1474"/>
                <a:gd name="T19" fmla="*/ 1248 h 1418"/>
                <a:gd name="T20" fmla="*/ 397 w 1474"/>
                <a:gd name="T21" fmla="*/ 1361 h 1418"/>
                <a:gd name="T22" fmla="*/ 227 w 1474"/>
                <a:gd name="T23" fmla="*/ 1418 h 1418"/>
                <a:gd name="T24" fmla="*/ 170 w 1474"/>
                <a:gd name="T25" fmla="*/ 1361 h 1418"/>
                <a:gd name="T26" fmla="*/ 113 w 1474"/>
                <a:gd name="T27" fmla="*/ 1191 h 1418"/>
                <a:gd name="T28" fmla="*/ 0 w 1474"/>
                <a:gd name="T29" fmla="*/ 964 h 1418"/>
                <a:gd name="T30" fmla="*/ 113 w 1474"/>
                <a:gd name="T31" fmla="*/ 851 h 1418"/>
                <a:gd name="T32" fmla="*/ 57 w 1474"/>
                <a:gd name="T33" fmla="*/ 794 h 1418"/>
                <a:gd name="T34" fmla="*/ 113 w 1474"/>
                <a:gd name="T35" fmla="*/ 681 h 1418"/>
                <a:gd name="T36" fmla="*/ 227 w 1474"/>
                <a:gd name="T37" fmla="*/ 624 h 1418"/>
                <a:gd name="T38" fmla="*/ 283 w 1474"/>
                <a:gd name="T39" fmla="*/ 567 h 1418"/>
                <a:gd name="T40" fmla="*/ 340 w 1474"/>
                <a:gd name="T41" fmla="*/ 510 h 1418"/>
                <a:gd name="T42" fmla="*/ 397 w 1474"/>
                <a:gd name="T43" fmla="*/ 340 h 1418"/>
                <a:gd name="T44" fmla="*/ 453 w 1474"/>
                <a:gd name="T45" fmla="*/ 284 h 1418"/>
                <a:gd name="T46" fmla="*/ 680 w 1474"/>
                <a:gd name="T47" fmla="*/ 227 h 1418"/>
                <a:gd name="T48" fmla="*/ 737 w 1474"/>
                <a:gd name="T49" fmla="*/ 114 h 1418"/>
                <a:gd name="T50" fmla="*/ 794 w 1474"/>
                <a:gd name="T51" fmla="*/ 57 h 1418"/>
                <a:gd name="T52" fmla="*/ 850 w 1474"/>
                <a:gd name="T53" fmla="*/ 0 h 1418"/>
                <a:gd name="T54" fmla="*/ 907 w 1474"/>
                <a:gd name="T55" fmla="*/ 57 h 1418"/>
                <a:gd name="T56" fmla="*/ 964 w 1474"/>
                <a:gd name="T57" fmla="*/ 170 h 1418"/>
                <a:gd name="T58" fmla="*/ 1020 w 1474"/>
                <a:gd name="T59" fmla="*/ 114 h 1418"/>
                <a:gd name="T60" fmla="*/ 1134 w 1474"/>
                <a:gd name="T61" fmla="*/ 170 h 1418"/>
                <a:gd name="T62" fmla="*/ 1304 w 1474"/>
                <a:gd name="T63" fmla="*/ 227 h 1418"/>
                <a:gd name="T64" fmla="*/ 1361 w 1474"/>
                <a:gd name="T65" fmla="*/ 397 h 1418"/>
                <a:gd name="T66" fmla="*/ 1474 w 1474"/>
                <a:gd name="T67" fmla="*/ 454 h 1418"/>
                <a:gd name="T68" fmla="*/ 1417 w 1474"/>
                <a:gd name="T69" fmla="*/ 681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1418">
                  <a:moveTo>
                    <a:pt x="1474" y="681"/>
                  </a:moveTo>
                  <a:lnTo>
                    <a:pt x="1474" y="737"/>
                  </a:lnTo>
                  <a:lnTo>
                    <a:pt x="1417" y="737"/>
                  </a:lnTo>
                  <a:lnTo>
                    <a:pt x="1417" y="851"/>
                  </a:lnTo>
                  <a:lnTo>
                    <a:pt x="1361" y="851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1078"/>
                  </a:lnTo>
                  <a:lnTo>
                    <a:pt x="1134" y="1078"/>
                  </a:lnTo>
                  <a:lnTo>
                    <a:pt x="1134" y="1021"/>
                  </a:lnTo>
                  <a:lnTo>
                    <a:pt x="1077" y="1021"/>
                  </a:lnTo>
                  <a:lnTo>
                    <a:pt x="1077" y="907"/>
                  </a:lnTo>
                  <a:lnTo>
                    <a:pt x="964" y="907"/>
                  </a:lnTo>
                  <a:lnTo>
                    <a:pt x="964" y="964"/>
                  </a:lnTo>
                  <a:lnTo>
                    <a:pt x="907" y="964"/>
                  </a:lnTo>
                  <a:lnTo>
                    <a:pt x="907" y="1078"/>
                  </a:lnTo>
                  <a:lnTo>
                    <a:pt x="680" y="1078"/>
                  </a:lnTo>
                  <a:lnTo>
                    <a:pt x="680" y="1191"/>
                  </a:lnTo>
                  <a:lnTo>
                    <a:pt x="453" y="1191"/>
                  </a:lnTo>
                  <a:lnTo>
                    <a:pt x="453" y="1248"/>
                  </a:lnTo>
                  <a:lnTo>
                    <a:pt x="397" y="1248"/>
                  </a:lnTo>
                  <a:lnTo>
                    <a:pt x="397" y="1361"/>
                  </a:lnTo>
                  <a:lnTo>
                    <a:pt x="227" y="1361"/>
                  </a:lnTo>
                  <a:lnTo>
                    <a:pt x="227" y="1418"/>
                  </a:lnTo>
                  <a:lnTo>
                    <a:pt x="170" y="1418"/>
                  </a:lnTo>
                  <a:lnTo>
                    <a:pt x="170" y="1361"/>
                  </a:lnTo>
                  <a:lnTo>
                    <a:pt x="113" y="1361"/>
                  </a:lnTo>
                  <a:lnTo>
                    <a:pt x="113" y="1191"/>
                  </a:lnTo>
                  <a:lnTo>
                    <a:pt x="0" y="1191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340"/>
                  </a:lnTo>
                  <a:lnTo>
                    <a:pt x="453" y="340"/>
                  </a:lnTo>
                  <a:lnTo>
                    <a:pt x="453" y="284"/>
                  </a:lnTo>
                  <a:lnTo>
                    <a:pt x="680" y="284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57"/>
                  </a:lnTo>
                  <a:lnTo>
                    <a:pt x="850" y="57"/>
                  </a:lnTo>
                  <a:lnTo>
                    <a:pt x="850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170"/>
                  </a:lnTo>
                  <a:lnTo>
                    <a:pt x="1020" y="170"/>
                  </a:lnTo>
                  <a:lnTo>
                    <a:pt x="1020" y="114"/>
                  </a:lnTo>
                  <a:lnTo>
                    <a:pt x="1134" y="114"/>
                  </a:lnTo>
                  <a:lnTo>
                    <a:pt x="1134" y="170"/>
                  </a:lnTo>
                  <a:lnTo>
                    <a:pt x="1304" y="170"/>
                  </a:lnTo>
                  <a:lnTo>
                    <a:pt x="1304" y="227"/>
                  </a:lnTo>
                  <a:lnTo>
                    <a:pt x="1361" y="227"/>
                  </a:lnTo>
                  <a:lnTo>
                    <a:pt x="1361" y="397"/>
                  </a:lnTo>
                  <a:lnTo>
                    <a:pt x="1474" y="397"/>
                  </a:lnTo>
                  <a:lnTo>
                    <a:pt x="1474" y="454"/>
                  </a:lnTo>
                  <a:lnTo>
                    <a:pt x="1417" y="454"/>
                  </a:lnTo>
                  <a:lnTo>
                    <a:pt x="1417" y="681"/>
                  </a:lnTo>
                  <a:lnTo>
                    <a:pt x="1474" y="68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1" name="Freeform 937"/>
            <p:cNvSpPr>
              <a:spLocks/>
            </p:cNvSpPr>
            <p:nvPr/>
          </p:nvSpPr>
          <p:spPr bwMode="auto">
            <a:xfrm>
              <a:off x="3295" y="3251"/>
              <a:ext cx="964" cy="907"/>
            </a:xfrm>
            <a:custGeom>
              <a:avLst/>
              <a:gdLst>
                <a:gd name="T0" fmla="*/ 907 w 964"/>
                <a:gd name="T1" fmla="*/ 113 h 907"/>
                <a:gd name="T2" fmla="*/ 907 w 964"/>
                <a:gd name="T3" fmla="*/ 0 h 907"/>
                <a:gd name="T4" fmla="*/ 794 w 964"/>
                <a:gd name="T5" fmla="*/ 0 h 907"/>
                <a:gd name="T6" fmla="*/ 794 w 964"/>
                <a:gd name="T7" fmla="*/ 57 h 907"/>
                <a:gd name="T8" fmla="*/ 680 w 964"/>
                <a:gd name="T9" fmla="*/ 57 h 907"/>
                <a:gd name="T10" fmla="*/ 680 w 964"/>
                <a:gd name="T11" fmla="*/ 0 h 907"/>
                <a:gd name="T12" fmla="*/ 567 w 964"/>
                <a:gd name="T13" fmla="*/ 0 h 907"/>
                <a:gd name="T14" fmla="*/ 567 w 964"/>
                <a:gd name="T15" fmla="*/ 113 h 907"/>
                <a:gd name="T16" fmla="*/ 510 w 964"/>
                <a:gd name="T17" fmla="*/ 113 h 907"/>
                <a:gd name="T18" fmla="*/ 510 w 964"/>
                <a:gd name="T19" fmla="*/ 170 h 907"/>
                <a:gd name="T20" fmla="*/ 453 w 964"/>
                <a:gd name="T21" fmla="*/ 170 h 907"/>
                <a:gd name="T22" fmla="*/ 453 w 964"/>
                <a:gd name="T23" fmla="*/ 283 h 907"/>
                <a:gd name="T24" fmla="*/ 397 w 964"/>
                <a:gd name="T25" fmla="*/ 283 h 907"/>
                <a:gd name="T26" fmla="*/ 397 w 964"/>
                <a:gd name="T27" fmla="*/ 340 h 907"/>
                <a:gd name="T28" fmla="*/ 227 w 964"/>
                <a:gd name="T29" fmla="*/ 340 h 907"/>
                <a:gd name="T30" fmla="*/ 227 w 964"/>
                <a:gd name="T31" fmla="*/ 283 h 907"/>
                <a:gd name="T32" fmla="*/ 170 w 964"/>
                <a:gd name="T33" fmla="*/ 283 h 907"/>
                <a:gd name="T34" fmla="*/ 170 w 964"/>
                <a:gd name="T35" fmla="*/ 340 h 907"/>
                <a:gd name="T36" fmla="*/ 113 w 964"/>
                <a:gd name="T37" fmla="*/ 340 h 907"/>
                <a:gd name="T38" fmla="*/ 113 w 964"/>
                <a:gd name="T39" fmla="*/ 453 h 907"/>
                <a:gd name="T40" fmla="*/ 0 w 964"/>
                <a:gd name="T41" fmla="*/ 453 h 907"/>
                <a:gd name="T42" fmla="*/ 0 w 964"/>
                <a:gd name="T43" fmla="*/ 567 h 907"/>
                <a:gd name="T44" fmla="*/ 57 w 964"/>
                <a:gd name="T45" fmla="*/ 567 h 907"/>
                <a:gd name="T46" fmla="*/ 57 w 964"/>
                <a:gd name="T47" fmla="*/ 624 h 907"/>
                <a:gd name="T48" fmla="*/ 113 w 964"/>
                <a:gd name="T49" fmla="*/ 624 h 907"/>
                <a:gd name="T50" fmla="*/ 113 w 964"/>
                <a:gd name="T51" fmla="*/ 680 h 907"/>
                <a:gd name="T52" fmla="*/ 227 w 964"/>
                <a:gd name="T53" fmla="*/ 680 h 907"/>
                <a:gd name="T54" fmla="*/ 227 w 964"/>
                <a:gd name="T55" fmla="*/ 794 h 907"/>
                <a:gd name="T56" fmla="*/ 283 w 964"/>
                <a:gd name="T57" fmla="*/ 794 h 907"/>
                <a:gd name="T58" fmla="*/ 283 w 964"/>
                <a:gd name="T59" fmla="*/ 850 h 907"/>
                <a:gd name="T60" fmla="*/ 397 w 964"/>
                <a:gd name="T61" fmla="*/ 850 h 907"/>
                <a:gd name="T62" fmla="*/ 397 w 964"/>
                <a:gd name="T63" fmla="*/ 794 h 907"/>
                <a:gd name="T64" fmla="*/ 453 w 964"/>
                <a:gd name="T65" fmla="*/ 794 h 907"/>
                <a:gd name="T66" fmla="*/ 453 w 964"/>
                <a:gd name="T67" fmla="*/ 907 h 907"/>
                <a:gd name="T68" fmla="*/ 567 w 964"/>
                <a:gd name="T69" fmla="*/ 907 h 907"/>
                <a:gd name="T70" fmla="*/ 567 w 964"/>
                <a:gd name="T71" fmla="*/ 850 h 907"/>
                <a:gd name="T72" fmla="*/ 624 w 964"/>
                <a:gd name="T73" fmla="*/ 850 h 907"/>
                <a:gd name="T74" fmla="*/ 624 w 964"/>
                <a:gd name="T75" fmla="*/ 737 h 907"/>
                <a:gd name="T76" fmla="*/ 567 w 964"/>
                <a:gd name="T77" fmla="*/ 737 h 907"/>
                <a:gd name="T78" fmla="*/ 567 w 964"/>
                <a:gd name="T79" fmla="*/ 680 h 907"/>
                <a:gd name="T80" fmla="*/ 624 w 964"/>
                <a:gd name="T81" fmla="*/ 680 h 907"/>
                <a:gd name="T82" fmla="*/ 737 w 964"/>
                <a:gd name="T83" fmla="*/ 680 h 907"/>
                <a:gd name="T84" fmla="*/ 737 w 964"/>
                <a:gd name="T85" fmla="*/ 624 h 907"/>
                <a:gd name="T86" fmla="*/ 794 w 964"/>
                <a:gd name="T87" fmla="*/ 624 h 907"/>
                <a:gd name="T88" fmla="*/ 794 w 964"/>
                <a:gd name="T89" fmla="*/ 567 h 907"/>
                <a:gd name="T90" fmla="*/ 850 w 964"/>
                <a:gd name="T91" fmla="*/ 567 h 907"/>
                <a:gd name="T92" fmla="*/ 850 w 964"/>
                <a:gd name="T93" fmla="*/ 624 h 907"/>
                <a:gd name="T94" fmla="*/ 964 w 964"/>
                <a:gd name="T95" fmla="*/ 624 h 907"/>
                <a:gd name="T96" fmla="*/ 964 w 964"/>
                <a:gd name="T97" fmla="*/ 567 h 907"/>
                <a:gd name="T98" fmla="*/ 907 w 964"/>
                <a:gd name="T99" fmla="*/ 567 h 907"/>
                <a:gd name="T100" fmla="*/ 907 w 964"/>
                <a:gd name="T101" fmla="*/ 397 h 907"/>
                <a:gd name="T102" fmla="*/ 794 w 964"/>
                <a:gd name="T103" fmla="*/ 397 h 907"/>
                <a:gd name="T104" fmla="*/ 794 w 964"/>
                <a:gd name="T105" fmla="*/ 283 h 907"/>
                <a:gd name="T106" fmla="*/ 850 w 964"/>
                <a:gd name="T107" fmla="*/ 283 h 907"/>
                <a:gd name="T108" fmla="*/ 850 w 964"/>
                <a:gd name="T109" fmla="*/ 113 h 907"/>
                <a:gd name="T110" fmla="*/ 907 w 964"/>
                <a:gd name="T111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907">
                  <a:moveTo>
                    <a:pt x="907" y="113"/>
                  </a:moveTo>
                  <a:lnTo>
                    <a:pt x="907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850"/>
                  </a:lnTo>
                  <a:lnTo>
                    <a:pt x="397" y="850"/>
                  </a:lnTo>
                  <a:lnTo>
                    <a:pt x="397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680"/>
                  </a:lnTo>
                  <a:lnTo>
                    <a:pt x="624" y="680"/>
                  </a:lnTo>
                  <a:lnTo>
                    <a:pt x="737" y="680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567"/>
                  </a:lnTo>
                  <a:lnTo>
                    <a:pt x="850" y="567"/>
                  </a:lnTo>
                  <a:lnTo>
                    <a:pt x="850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397"/>
                  </a:lnTo>
                  <a:lnTo>
                    <a:pt x="794" y="397"/>
                  </a:lnTo>
                  <a:lnTo>
                    <a:pt x="794" y="283"/>
                  </a:lnTo>
                  <a:lnTo>
                    <a:pt x="850" y="283"/>
                  </a:lnTo>
                  <a:lnTo>
                    <a:pt x="850" y="113"/>
                  </a:lnTo>
                  <a:lnTo>
                    <a:pt x="907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5506" y="5179"/>
              <a:ext cx="227" cy="170"/>
            </a:xfrm>
            <a:custGeom>
              <a:avLst/>
              <a:gdLst>
                <a:gd name="T0" fmla="*/ 170 w 227"/>
                <a:gd name="T1" fmla="*/ 0 h 170"/>
                <a:gd name="T2" fmla="*/ 170 w 227"/>
                <a:gd name="T3" fmla="*/ 56 h 170"/>
                <a:gd name="T4" fmla="*/ 227 w 227"/>
                <a:gd name="T5" fmla="*/ 56 h 170"/>
                <a:gd name="T6" fmla="*/ 227 w 227"/>
                <a:gd name="T7" fmla="*/ 170 h 170"/>
                <a:gd name="T8" fmla="*/ 0 w 227"/>
                <a:gd name="T9" fmla="*/ 170 h 170"/>
                <a:gd name="T10" fmla="*/ 0 w 227"/>
                <a:gd name="T11" fmla="*/ 113 h 170"/>
                <a:gd name="T12" fmla="*/ 57 w 227"/>
                <a:gd name="T13" fmla="*/ 113 h 170"/>
                <a:gd name="T14" fmla="*/ 57 w 227"/>
                <a:gd name="T15" fmla="*/ 0 h 170"/>
                <a:gd name="T16" fmla="*/ 170 w 227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70">
                  <a:moveTo>
                    <a:pt x="170" y="0"/>
                  </a:moveTo>
                  <a:lnTo>
                    <a:pt x="170" y="56"/>
                  </a:lnTo>
                  <a:lnTo>
                    <a:pt x="227" y="56"/>
                  </a:lnTo>
                  <a:lnTo>
                    <a:pt x="227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5733" y="4782"/>
              <a:ext cx="113" cy="113"/>
            </a:xfrm>
            <a:custGeom>
              <a:avLst/>
              <a:gdLst>
                <a:gd name="T0" fmla="*/ 113 w 113"/>
                <a:gd name="T1" fmla="*/ 0 h 113"/>
                <a:gd name="T2" fmla="*/ 113 w 113"/>
                <a:gd name="T3" fmla="*/ 113 h 113"/>
                <a:gd name="T4" fmla="*/ 0 w 113"/>
                <a:gd name="T5" fmla="*/ 113 h 113"/>
                <a:gd name="T6" fmla="*/ 0 w 113"/>
                <a:gd name="T7" fmla="*/ 56 h 113"/>
                <a:gd name="T8" fmla="*/ 57 w 113"/>
                <a:gd name="T9" fmla="*/ 56 h 113"/>
                <a:gd name="T10" fmla="*/ 57 w 113"/>
                <a:gd name="T11" fmla="*/ 0 h 113"/>
                <a:gd name="T12" fmla="*/ 113 w 113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11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5846" y="4838"/>
              <a:ext cx="567" cy="397"/>
            </a:xfrm>
            <a:custGeom>
              <a:avLst/>
              <a:gdLst>
                <a:gd name="T0" fmla="*/ 567 w 567"/>
                <a:gd name="T1" fmla="*/ 57 h 397"/>
                <a:gd name="T2" fmla="*/ 511 w 567"/>
                <a:gd name="T3" fmla="*/ 57 h 397"/>
                <a:gd name="T4" fmla="*/ 511 w 567"/>
                <a:gd name="T5" fmla="*/ 0 h 397"/>
                <a:gd name="T6" fmla="*/ 397 w 567"/>
                <a:gd name="T7" fmla="*/ 0 h 397"/>
                <a:gd name="T8" fmla="*/ 397 w 567"/>
                <a:gd name="T9" fmla="*/ 114 h 397"/>
                <a:gd name="T10" fmla="*/ 341 w 567"/>
                <a:gd name="T11" fmla="*/ 114 h 397"/>
                <a:gd name="T12" fmla="*/ 341 w 567"/>
                <a:gd name="T13" fmla="*/ 57 h 397"/>
                <a:gd name="T14" fmla="*/ 227 w 567"/>
                <a:gd name="T15" fmla="*/ 57 h 397"/>
                <a:gd name="T16" fmla="*/ 227 w 567"/>
                <a:gd name="T17" fmla="*/ 227 h 397"/>
                <a:gd name="T18" fmla="*/ 171 w 567"/>
                <a:gd name="T19" fmla="*/ 227 h 397"/>
                <a:gd name="T20" fmla="*/ 171 w 567"/>
                <a:gd name="T21" fmla="*/ 284 h 397"/>
                <a:gd name="T22" fmla="*/ 114 w 567"/>
                <a:gd name="T23" fmla="*/ 284 h 397"/>
                <a:gd name="T24" fmla="*/ 114 w 567"/>
                <a:gd name="T25" fmla="*/ 341 h 397"/>
                <a:gd name="T26" fmla="*/ 0 w 567"/>
                <a:gd name="T27" fmla="*/ 341 h 397"/>
                <a:gd name="T28" fmla="*/ 0 w 567"/>
                <a:gd name="T29" fmla="*/ 397 h 397"/>
                <a:gd name="T30" fmla="*/ 171 w 567"/>
                <a:gd name="T31" fmla="*/ 397 h 397"/>
                <a:gd name="T32" fmla="*/ 171 w 567"/>
                <a:gd name="T33" fmla="*/ 341 h 397"/>
                <a:gd name="T34" fmla="*/ 227 w 567"/>
                <a:gd name="T35" fmla="*/ 341 h 397"/>
                <a:gd name="T36" fmla="*/ 227 w 567"/>
                <a:gd name="T37" fmla="*/ 284 h 397"/>
                <a:gd name="T38" fmla="*/ 284 w 567"/>
                <a:gd name="T39" fmla="*/ 284 h 397"/>
                <a:gd name="T40" fmla="*/ 284 w 567"/>
                <a:gd name="T41" fmla="*/ 227 h 397"/>
                <a:gd name="T42" fmla="*/ 397 w 567"/>
                <a:gd name="T43" fmla="*/ 227 h 397"/>
                <a:gd name="T44" fmla="*/ 397 w 567"/>
                <a:gd name="T45" fmla="*/ 171 h 397"/>
                <a:gd name="T46" fmla="*/ 567 w 567"/>
                <a:gd name="T47" fmla="*/ 171 h 397"/>
                <a:gd name="T48" fmla="*/ 567 w 567"/>
                <a:gd name="T49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397">
                  <a:moveTo>
                    <a:pt x="567" y="57"/>
                  </a:moveTo>
                  <a:lnTo>
                    <a:pt x="511" y="57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341" y="114"/>
                  </a:lnTo>
                  <a:lnTo>
                    <a:pt x="341" y="57"/>
                  </a:lnTo>
                  <a:lnTo>
                    <a:pt x="227" y="57"/>
                  </a:lnTo>
                  <a:lnTo>
                    <a:pt x="227" y="227"/>
                  </a:lnTo>
                  <a:lnTo>
                    <a:pt x="171" y="227"/>
                  </a:lnTo>
                  <a:lnTo>
                    <a:pt x="171" y="284"/>
                  </a:lnTo>
                  <a:lnTo>
                    <a:pt x="114" y="28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397"/>
                  </a:lnTo>
                  <a:lnTo>
                    <a:pt x="171" y="397"/>
                  </a:lnTo>
                  <a:lnTo>
                    <a:pt x="171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397" y="171"/>
                  </a:lnTo>
                  <a:lnTo>
                    <a:pt x="567" y="171"/>
                  </a:lnTo>
                  <a:lnTo>
                    <a:pt x="567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6527" y="5065"/>
              <a:ext cx="453" cy="284"/>
            </a:xfrm>
            <a:custGeom>
              <a:avLst/>
              <a:gdLst>
                <a:gd name="T0" fmla="*/ 397 w 453"/>
                <a:gd name="T1" fmla="*/ 284 h 284"/>
                <a:gd name="T2" fmla="*/ 340 w 453"/>
                <a:gd name="T3" fmla="*/ 284 h 284"/>
                <a:gd name="T4" fmla="*/ 340 w 453"/>
                <a:gd name="T5" fmla="*/ 227 h 284"/>
                <a:gd name="T6" fmla="*/ 170 w 453"/>
                <a:gd name="T7" fmla="*/ 227 h 284"/>
                <a:gd name="T8" fmla="*/ 170 w 453"/>
                <a:gd name="T9" fmla="*/ 170 h 284"/>
                <a:gd name="T10" fmla="*/ 113 w 453"/>
                <a:gd name="T11" fmla="*/ 170 h 284"/>
                <a:gd name="T12" fmla="*/ 113 w 453"/>
                <a:gd name="T13" fmla="*/ 114 h 284"/>
                <a:gd name="T14" fmla="*/ 0 w 453"/>
                <a:gd name="T15" fmla="*/ 114 h 284"/>
                <a:gd name="T16" fmla="*/ 0 w 453"/>
                <a:gd name="T17" fmla="*/ 57 h 284"/>
                <a:gd name="T18" fmla="*/ 113 w 453"/>
                <a:gd name="T19" fmla="*/ 57 h 284"/>
                <a:gd name="T20" fmla="*/ 113 w 453"/>
                <a:gd name="T21" fmla="*/ 0 h 284"/>
                <a:gd name="T22" fmla="*/ 170 w 453"/>
                <a:gd name="T23" fmla="*/ 0 h 284"/>
                <a:gd name="T24" fmla="*/ 170 w 453"/>
                <a:gd name="T25" fmla="*/ 57 h 284"/>
                <a:gd name="T26" fmla="*/ 283 w 453"/>
                <a:gd name="T27" fmla="*/ 57 h 284"/>
                <a:gd name="T28" fmla="*/ 283 w 453"/>
                <a:gd name="T29" fmla="*/ 114 h 284"/>
                <a:gd name="T30" fmla="*/ 340 w 453"/>
                <a:gd name="T31" fmla="*/ 114 h 284"/>
                <a:gd name="T32" fmla="*/ 340 w 453"/>
                <a:gd name="T33" fmla="*/ 170 h 284"/>
                <a:gd name="T34" fmla="*/ 397 w 453"/>
                <a:gd name="T35" fmla="*/ 170 h 284"/>
                <a:gd name="T36" fmla="*/ 397 w 453"/>
                <a:gd name="T37" fmla="*/ 227 h 284"/>
                <a:gd name="T38" fmla="*/ 453 w 453"/>
                <a:gd name="T39" fmla="*/ 227 h 284"/>
                <a:gd name="T40" fmla="*/ 453 w 453"/>
                <a:gd name="T41" fmla="*/ 284 h 284"/>
                <a:gd name="T42" fmla="*/ 397 w 453"/>
                <a:gd name="T4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3" h="284">
                  <a:moveTo>
                    <a:pt x="397" y="284"/>
                  </a:moveTo>
                  <a:lnTo>
                    <a:pt x="340" y="284"/>
                  </a:lnTo>
                  <a:lnTo>
                    <a:pt x="340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397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6017" y="4328"/>
              <a:ext cx="340" cy="510"/>
            </a:xfrm>
            <a:custGeom>
              <a:avLst/>
              <a:gdLst>
                <a:gd name="T0" fmla="*/ 340 w 340"/>
                <a:gd name="T1" fmla="*/ 510 h 510"/>
                <a:gd name="T2" fmla="*/ 340 w 340"/>
                <a:gd name="T3" fmla="*/ 454 h 510"/>
                <a:gd name="T4" fmla="*/ 283 w 340"/>
                <a:gd name="T5" fmla="*/ 454 h 510"/>
                <a:gd name="T6" fmla="*/ 283 w 340"/>
                <a:gd name="T7" fmla="*/ 397 h 510"/>
                <a:gd name="T8" fmla="*/ 226 w 340"/>
                <a:gd name="T9" fmla="*/ 397 h 510"/>
                <a:gd name="T10" fmla="*/ 226 w 340"/>
                <a:gd name="T11" fmla="*/ 284 h 510"/>
                <a:gd name="T12" fmla="*/ 170 w 340"/>
                <a:gd name="T13" fmla="*/ 284 h 510"/>
                <a:gd name="T14" fmla="*/ 170 w 340"/>
                <a:gd name="T15" fmla="*/ 227 h 510"/>
                <a:gd name="T16" fmla="*/ 226 w 340"/>
                <a:gd name="T17" fmla="*/ 227 h 510"/>
                <a:gd name="T18" fmla="*/ 226 w 340"/>
                <a:gd name="T19" fmla="*/ 0 h 510"/>
                <a:gd name="T20" fmla="*/ 0 w 340"/>
                <a:gd name="T21" fmla="*/ 0 h 510"/>
                <a:gd name="T22" fmla="*/ 0 w 340"/>
                <a:gd name="T23" fmla="*/ 284 h 510"/>
                <a:gd name="T24" fmla="*/ 56 w 340"/>
                <a:gd name="T25" fmla="*/ 284 h 510"/>
                <a:gd name="T26" fmla="*/ 56 w 340"/>
                <a:gd name="T27" fmla="*/ 340 h 510"/>
                <a:gd name="T28" fmla="*/ 113 w 340"/>
                <a:gd name="T29" fmla="*/ 340 h 510"/>
                <a:gd name="T30" fmla="*/ 113 w 340"/>
                <a:gd name="T31" fmla="*/ 397 h 510"/>
                <a:gd name="T32" fmla="*/ 170 w 340"/>
                <a:gd name="T33" fmla="*/ 397 h 510"/>
                <a:gd name="T34" fmla="*/ 226 w 340"/>
                <a:gd name="T35" fmla="*/ 397 h 510"/>
                <a:gd name="T36" fmla="*/ 226 w 340"/>
                <a:gd name="T37" fmla="*/ 454 h 510"/>
                <a:gd name="T38" fmla="*/ 226 w 340"/>
                <a:gd name="T39" fmla="*/ 510 h 510"/>
                <a:gd name="T40" fmla="*/ 340 w 340"/>
                <a:gd name="T41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510">
                  <a:moveTo>
                    <a:pt x="340" y="510"/>
                  </a:moveTo>
                  <a:lnTo>
                    <a:pt x="340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226" y="397"/>
                  </a:lnTo>
                  <a:lnTo>
                    <a:pt x="226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0"/>
                  </a:lnTo>
                  <a:lnTo>
                    <a:pt x="0" y="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226" y="397"/>
                  </a:lnTo>
                  <a:lnTo>
                    <a:pt x="226" y="454"/>
                  </a:lnTo>
                  <a:lnTo>
                    <a:pt x="226" y="510"/>
                  </a:lnTo>
                  <a:lnTo>
                    <a:pt x="340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6017" y="3818"/>
              <a:ext cx="623" cy="1134"/>
            </a:xfrm>
            <a:custGeom>
              <a:avLst/>
              <a:gdLst>
                <a:gd name="T0" fmla="*/ 396 w 623"/>
                <a:gd name="T1" fmla="*/ 1134 h 1134"/>
                <a:gd name="T2" fmla="*/ 396 w 623"/>
                <a:gd name="T3" fmla="*/ 1077 h 1134"/>
                <a:gd name="T4" fmla="*/ 340 w 623"/>
                <a:gd name="T5" fmla="*/ 1077 h 1134"/>
                <a:gd name="T6" fmla="*/ 340 w 623"/>
                <a:gd name="T7" fmla="*/ 964 h 1134"/>
                <a:gd name="T8" fmla="*/ 283 w 623"/>
                <a:gd name="T9" fmla="*/ 964 h 1134"/>
                <a:gd name="T10" fmla="*/ 283 w 623"/>
                <a:gd name="T11" fmla="*/ 907 h 1134"/>
                <a:gd name="T12" fmla="*/ 226 w 623"/>
                <a:gd name="T13" fmla="*/ 907 h 1134"/>
                <a:gd name="T14" fmla="*/ 226 w 623"/>
                <a:gd name="T15" fmla="*/ 794 h 1134"/>
                <a:gd name="T16" fmla="*/ 170 w 623"/>
                <a:gd name="T17" fmla="*/ 794 h 1134"/>
                <a:gd name="T18" fmla="*/ 170 w 623"/>
                <a:gd name="T19" fmla="*/ 737 h 1134"/>
                <a:gd name="T20" fmla="*/ 226 w 623"/>
                <a:gd name="T21" fmla="*/ 737 h 1134"/>
                <a:gd name="T22" fmla="*/ 226 w 623"/>
                <a:gd name="T23" fmla="*/ 510 h 1134"/>
                <a:gd name="T24" fmla="*/ 0 w 623"/>
                <a:gd name="T25" fmla="*/ 510 h 1134"/>
                <a:gd name="T26" fmla="*/ 0 w 623"/>
                <a:gd name="T27" fmla="*/ 283 h 1134"/>
                <a:gd name="T28" fmla="*/ 56 w 623"/>
                <a:gd name="T29" fmla="*/ 283 h 1134"/>
                <a:gd name="T30" fmla="*/ 56 w 623"/>
                <a:gd name="T31" fmla="*/ 113 h 1134"/>
                <a:gd name="T32" fmla="*/ 113 w 623"/>
                <a:gd name="T33" fmla="*/ 113 h 1134"/>
                <a:gd name="T34" fmla="*/ 113 w 623"/>
                <a:gd name="T35" fmla="*/ 57 h 1134"/>
                <a:gd name="T36" fmla="*/ 170 w 623"/>
                <a:gd name="T37" fmla="*/ 57 h 1134"/>
                <a:gd name="T38" fmla="*/ 170 w 623"/>
                <a:gd name="T39" fmla="*/ 0 h 1134"/>
                <a:gd name="T40" fmla="*/ 283 w 623"/>
                <a:gd name="T41" fmla="*/ 0 h 1134"/>
                <a:gd name="T42" fmla="*/ 283 w 623"/>
                <a:gd name="T43" fmla="*/ 57 h 1134"/>
                <a:gd name="T44" fmla="*/ 396 w 623"/>
                <a:gd name="T45" fmla="*/ 57 h 1134"/>
                <a:gd name="T46" fmla="*/ 396 w 623"/>
                <a:gd name="T47" fmla="*/ 113 h 1134"/>
                <a:gd name="T48" fmla="*/ 453 w 623"/>
                <a:gd name="T49" fmla="*/ 113 h 1134"/>
                <a:gd name="T50" fmla="*/ 453 w 623"/>
                <a:gd name="T51" fmla="*/ 170 h 1134"/>
                <a:gd name="T52" fmla="*/ 623 w 623"/>
                <a:gd name="T53" fmla="*/ 170 h 1134"/>
                <a:gd name="T54" fmla="*/ 623 w 623"/>
                <a:gd name="T55" fmla="*/ 453 h 1134"/>
                <a:gd name="T56" fmla="*/ 510 w 623"/>
                <a:gd name="T57" fmla="*/ 453 h 1134"/>
                <a:gd name="T58" fmla="*/ 510 w 623"/>
                <a:gd name="T59" fmla="*/ 510 h 1134"/>
                <a:gd name="T60" fmla="*/ 283 w 623"/>
                <a:gd name="T61" fmla="*/ 510 h 1134"/>
                <a:gd name="T62" fmla="*/ 283 w 623"/>
                <a:gd name="T63" fmla="*/ 737 h 1134"/>
                <a:gd name="T64" fmla="*/ 340 w 623"/>
                <a:gd name="T65" fmla="*/ 737 h 1134"/>
                <a:gd name="T66" fmla="*/ 340 w 623"/>
                <a:gd name="T67" fmla="*/ 907 h 1134"/>
                <a:gd name="T68" fmla="*/ 396 w 623"/>
                <a:gd name="T69" fmla="*/ 907 h 1134"/>
                <a:gd name="T70" fmla="*/ 396 w 623"/>
                <a:gd name="T71" fmla="*/ 1020 h 1134"/>
                <a:gd name="T72" fmla="*/ 453 w 623"/>
                <a:gd name="T73" fmla="*/ 1020 h 1134"/>
                <a:gd name="T74" fmla="*/ 453 w 623"/>
                <a:gd name="T75" fmla="*/ 1134 h 1134"/>
                <a:gd name="T76" fmla="*/ 396 w 623"/>
                <a:gd name="T77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3" h="1134">
                  <a:moveTo>
                    <a:pt x="396" y="1134"/>
                  </a:moveTo>
                  <a:lnTo>
                    <a:pt x="396" y="1077"/>
                  </a:lnTo>
                  <a:lnTo>
                    <a:pt x="340" y="1077"/>
                  </a:lnTo>
                  <a:lnTo>
                    <a:pt x="340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510"/>
                  </a:lnTo>
                  <a:lnTo>
                    <a:pt x="0" y="51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96" y="57"/>
                  </a:lnTo>
                  <a:lnTo>
                    <a:pt x="396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623" y="170"/>
                  </a:lnTo>
                  <a:lnTo>
                    <a:pt x="623" y="453"/>
                  </a:lnTo>
                  <a:lnTo>
                    <a:pt x="510" y="453"/>
                  </a:lnTo>
                  <a:lnTo>
                    <a:pt x="510" y="510"/>
                  </a:lnTo>
                  <a:lnTo>
                    <a:pt x="283" y="510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907"/>
                  </a:lnTo>
                  <a:lnTo>
                    <a:pt x="396" y="907"/>
                  </a:lnTo>
                  <a:lnTo>
                    <a:pt x="396" y="1020"/>
                  </a:lnTo>
                  <a:lnTo>
                    <a:pt x="453" y="1020"/>
                  </a:lnTo>
                  <a:lnTo>
                    <a:pt x="453" y="1134"/>
                  </a:lnTo>
                  <a:lnTo>
                    <a:pt x="396" y="113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9" name="Freeform 945"/>
            <p:cNvSpPr>
              <a:spLocks/>
            </p:cNvSpPr>
            <p:nvPr/>
          </p:nvSpPr>
          <p:spPr bwMode="auto">
            <a:xfrm>
              <a:off x="5676" y="4158"/>
              <a:ext cx="341" cy="454"/>
            </a:xfrm>
            <a:custGeom>
              <a:avLst/>
              <a:gdLst>
                <a:gd name="T0" fmla="*/ 341 w 341"/>
                <a:gd name="T1" fmla="*/ 340 h 454"/>
                <a:gd name="T2" fmla="*/ 284 w 341"/>
                <a:gd name="T3" fmla="*/ 340 h 454"/>
                <a:gd name="T4" fmla="*/ 284 w 341"/>
                <a:gd name="T5" fmla="*/ 454 h 454"/>
                <a:gd name="T6" fmla="*/ 170 w 341"/>
                <a:gd name="T7" fmla="*/ 454 h 454"/>
                <a:gd name="T8" fmla="*/ 170 w 341"/>
                <a:gd name="T9" fmla="*/ 397 h 454"/>
                <a:gd name="T10" fmla="*/ 114 w 341"/>
                <a:gd name="T11" fmla="*/ 397 h 454"/>
                <a:gd name="T12" fmla="*/ 114 w 341"/>
                <a:gd name="T13" fmla="*/ 340 h 454"/>
                <a:gd name="T14" fmla="*/ 57 w 341"/>
                <a:gd name="T15" fmla="*/ 340 h 454"/>
                <a:gd name="T16" fmla="*/ 57 w 341"/>
                <a:gd name="T17" fmla="*/ 284 h 454"/>
                <a:gd name="T18" fmla="*/ 0 w 341"/>
                <a:gd name="T19" fmla="*/ 284 h 454"/>
                <a:gd name="T20" fmla="*/ 0 w 341"/>
                <a:gd name="T21" fmla="*/ 170 h 454"/>
                <a:gd name="T22" fmla="*/ 57 w 341"/>
                <a:gd name="T23" fmla="*/ 170 h 454"/>
                <a:gd name="T24" fmla="*/ 57 w 341"/>
                <a:gd name="T25" fmla="*/ 113 h 454"/>
                <a:gd name="T26" fmla="*/ 114 w 341"/>
                <a:gd name="T27" fmla="*/ 113 h 454"/>
                <a:gd name="T28" fmla="*/ 114 w 341"/>
                <a:gd name="T29" fmla="*/ 0 h 454"/>
                <a:gd name="T30" fmla="*/ 341 w 341"/>
                <a:gd name="T31" fmla="*/ 0 h 454"/>
                <a:gd name="T32" fmla="*/ 341 w 341"/>
                <a:gd name="T33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454">
                  <a:moveTo>
                    <a:pt x="341" y="340"/>
                  </a:moveTo>
                  <a:lnTo>
                    <a:pt x="284" y="340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5279" y="3931"/>
              <a:ext cx="738" cy="681"/>
            </a:xfrm>
            <a:custGeom>
              <a:avLst/>
              <a:gdLst>
                <a:gd name="T0" fmla="*/ 567 w 738"/>
                <a:gd name="T1" fmla="*/ 681 h 681"/>
                <a:gd name="T2" fmla="*/ 454 w 738"/>
                <a:gd name="T3" fmla="*/ 681 h 681"/>
                <a:gd name="T4" fmla="*/ 454 w 738"/>
                <a:gd name="T5" fmla="*/ 624 h 681"/>
                <a:gd name="T6" fmla="*/ 397 w 738"/>
                <a:gd name="T7" fmla="*/ 624 h 681"/>
                <a:gd name="T8" fmla="*/ 397 w 738"/>
                <a:gd name="T9" fmla="*/ 567 h 681"/>
                <a:gd name="T10" fmla="*/ 341 w 738"/>
                <a:gd name="T11" fmla="*/ 567 h 681"/>
                <a:gd name="T12" fmla="*/ 341 w 738"/>
                <a:gd name="T13" fmla="*/ 624 h 681"/>
                <a:gd name="T14" fmla="*/ 284 w 738"/>
                <a:gd name="T15" fmla="*/ 624 h 681"/>
                <a:gd name="T16" fmla="*/ 284 w 738"/>
                <a:gd name="T17" fmla="*/ 454 h 681"/>
                <a:gd name="T18" fmla="*/ 114 w 738"/>
                <a:gd name="T19" fmla="*/ 454 h 681"/>
                <a:gd name="T20" fmla="*/ 114 w 738"/>
                <a:gd name="T21" fmla="*/ 340 h 681"/>
                <a:gd name="T22" fmla="*/ 57 w 738"/>
                <a:gd name="T23" fmla="*/ 340 h 681"/>
                <a:gd name="T24" fmla="*/ 57 w 738"/>
                <a:gd name="T25" fmla="*/ 284 h 681"/>
                <a:gd name="T26" fmla="*/ 0 w 738"/>
                <a:gd name="T27" fmla="*/ 284 h 681"/>
                <a:gd name="T28" fmla="*/ 0 w 738"/>
                <a:gd name="T29" fmla="*/ 170 h 681"/>
                <a:gd name="T30" fmla="*/ 114 w 738"/>
                <a:gd name="T31" fmla="*/ 170 h 681"/>
                <a:gd name="T32" fmla="*/ 114 w 738"/>
                <a:gd name="T33" fmla="*/ 114 h 681"/>
                <a:gd name="T34" fmla="*/ 227 w 738"/>
                <a:gd name="T35" fmla="*/ 114 h 681"/>
                <a:gd name="T36" fmla="*/ 227 w 738"/>
                <a:gd name="T37" fmla="*/ 57 h 681"/>
                <a:gd name="T38" fmla="*/ 284 w 738"/>
                <a:gd name="T39" fmla="*/ 57 h 681"/>
                <a:gd name="T40" fmla="*/ 284 w 738"/>
                <a:gd name="T41" fmla="*/ 0 h 681"/>
                <a:gd name="T42" fmla="*/ 567 w 738"/>
                <a:gd name="T43" fmla="*/ 0 h 681"/>
                <a:gd name="T44" fmla="*/ 567 w 738"/>
                <a:gd name="T45" fmla="*/ 114 h 681"/>
                <a:gd name="T46" fmla="*/ 738 w 738"/>
                <a:gd name="T47" fmla="*/ 114 h 681"/>
                <a:gd name="T48" fmla="*/ 738 w 738"/>
                <a:gd name="T49" fmla="*/ 227 h 681"/>
                <a:gd name="T50" fmla="*/ 511 w 738"/>
                <a:gd name="T51" fmla="*/ 227 h 681"/>
                <a:gd name="T52" fmla="*/ 511 w 738"/>
                <a:gd name="T53" fmla="*/ 340 h 681"/>
                <a:gd name="T54" fmla="*/ 454 w 738"/>
                <a:gd name="T55" fmla="*/ 340 h 681"/>
                <a:gd name="T56" fmla="*/ 454 w 738"/>
                <a:gd name="T57" fmla="*/ 397 h 681"/>
                <a:gd name="T58" fmla="*/ 397 w 738"/>
                <a:gd name="T59" fmla="*/ 397 h 681"/>
                <a:gd name="T60" fmla="*/ 397 w 738"/>
                <a:gd name="T61" fmla="*/ 511 h 681"/>
                <a:gd name="T62" fmla="*/ 454 w 738"/>
                <a:gd name="T63" fmla="*/ 511 h 681"/>
                <a:gd name="T64" fmla="*/ 454 w 738"/>
                <a:gd name="T65" fmla="*/ 567 h 681"/>
                <a:gd name="T66" fmla="*/ 511 w 738"/>
                <a:gd name="T67" fmla="*/ 567 h 681"/>
                <a:gd name="T68" fmla="*/ 511 w 738"/>
                <a:gd name="T69" fmla="*/ 624 h 681"/>
                <a:gd name="T70" fmla="*/ 567 w 738"/>
                <a:gd name="T71" fmla="*/ 624 h 681"/>
                <a:gd name="T72" fmla="*/ 567 w 738"/>
                <a:gd name="T73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8" h="681">
                  <a:moveTo>
                    <a:pt x="567" y="681"/>
                  </a:moveTo>
                  <a:lnTo>
                    <a:pt x="454" y="681"/>
                  </a:lnTo>
                  <a:lnTo>
                    <a:pt x="454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341" y="567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84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738" y="114"/>
                  </a:lnTo>
                  <a:lnTo>
                    <a:pt x="738" y="227"/>
                  </a:lnTo>
                  <a:lnTo>
                    <a:pt x="511" y="227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624"/>
                  </a:lnTo>
                  <a:lnTo>
                    <a:pt x="567" y="624"/>
                  </a:lnTo>
                  <a:lnTo>
                    <a:pt x="567" y="68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6527" y="4271"/>
              <a:ext cx="1361" cy="567"/>
            </a:xfrm>
            <a:custGeom>
              <a:avLst/>
              <a:gdLst>
                <a:gd name="T0" fmla="*/ 453 w 1361"/>
                <a:gd name="T1" fmla="*/ 511 h 567"/>
                <a:gd name="T2" fmla="*/ 227 w 1361"/>
                <a:gd name="T3" fmla="*/ 511 h 567"/>
                <a:gd name="T4" fmla="*/ 227 w 1361"/>
                <a:gd name="T5" fmla="*/ 567 h 567"/>
                <a:gd name="T6" fmla="*/ 113 w 1361"/>
                <a:gd name="T7" fmla="*/ 567 h 567"/>
                <a:gd name="T8" fmla="*/ 113 w 1361"/>
                <a:gd name="T9" fmla="*/ 454 h 567"/>
                <a:gd name="T10" fmla="*/ 57 w 1361"/>
                <a:gd name="T11" fmla="*/ 454 h 567"/>
                <a:gd name="T12" fmla="*/ 57 w 1361"/>
                <a:gd name="T13" fmla="*/ 397 h 567"/>
                <a:gd name="T14" fmla="*/ 0 w 1361"/>
                <a:gd name="T15" fmla="*/ 397 h 567"/>
                <a:gd name="T16" fmla="*/ 0 w 1361"/>
                <a:gd name="T17" fmla="*/ 171 h 567"/>
                <a:gd name="T18" fmla="*/ 57 w 1361"/>
                <a:gd name="T19" fmla="*/ 171 h 567"/>
                <a:gd name="T20" fmla="*/ 57 w 1361"/>
                <a:gd name="T21" fmla="*/ 57 h 567"/>
                <a:gd name="T22" fmla="*/ 170 w 1361"/>
                <a:gd name="T23" fmla="*/ 57 h 567"/>
                <a:gd name="T24" fmla="*/ 170 w 1361"/>
                <a:gd name="T25" fmla="*/ 0 h 567"/>
                <a:gd name="T26" fmla="*/ 340 w 1361"/>
                <a:gd name="T27" fmla="*/ 0 h 567"/>
                <a:gd name="T28" fmla="*/ 340 w 1361"/>
                <a:gd name="T29" fmla="*/ 57 h 567"/>
                <a:gd name="T30" fmla="*/ 397 w 1361"/>
                <a:gd name="T31" fmla="*/ 57 h 567"/>
                <a:gd name="T32" fmla="*/ 397 w 1361"/>
                <a:gd name="T33" fmla="*/ 114 h 567"/>
                <a:gd name="T34" fmla="*/ 453 w 1361"/>
                <a:gd name="T35" fmla="*/ 114 h 567"/>
                <a:gd name="T36" fmla="*/ 453 w 1361"/>
                <a:gd name="T37" fmla="*/ 57 h 567"/>
                <a:gd name="T38" fmla="*/ 510 w 1361"/>
                <a:gd name="T39" fmla="*/ 57 h 567"/>
                <a:gd name="T40" fmla="*/ 510 w 1361"/>
                <a:gd name="T41" fmla="*/ 171 h 567"/>
                <a:gd name="T42" fmla="*/ 567 w 1361"/>
                <a:gd name="T43" fmla="*/ 171 h 567"/>
                <a:gd name="T44" fmla="*/ 567 w 1361"/>
                <a:gd name="T45" fmla="*/ 284 h 567"/>
                <a:gd name="T46" fmla="*/ 680 w 1361"/>
                <a:gd name="T47" fmla="*/ 284 h 567"/>
                <a:gd name="T48" fmla="*/ 680 w 1361"/>
                <a:gd name="T49" fmla="*/ 341 h 567"/>
                <a:gd name="T50" fmla="*/ 794 w 1361"/>
                <a:gd name="T51" fmla="*/ 341 h 567"/>
                <a:gd name="T52" fmla="*/ 794 w 1361"/>
                <a:gd name="T53" fmla="*/ 284 h 567"/>
                <a:gd name="T54" fmla="*/ 850 w 1361"/>
                <a:gd name="T55" fmla="*/ 284 h 567"/>
                <a:gd name="T56" fmla="*/ 850 w 1361"/>
                <a:gd name="T57" fmla="*/ 227 h 567"/>
                <a:gd name="T58" fmla="*/ 1020 w 1361"/>
                <a:gd name="T59" fmla="*/ 227 h 567"/>
                <a:gd name="T60" fmla="*/ 1020 w 1361"/>
                <a:gd name="T61" fmla="*/ 114 h 567"/>
                <a:gd name="T62" fmla="*/ 1077 w 1361"/>
                <a:gd name="T63" fmla="*/ 114 h 567"/>
                <a:gd name="T64" fmla="*/ 1077 w 1361"/>
                <a:gd name="T65" fmla="*/ 57 h 567"/>
                <a:gd name="T66" fmla="*/ 1247 w 1361"/>
                <a:gd name="T67" fmla="*/ 57 h 567"/>
                <a:gd name="T68" fmla="*/ 1247 w 1361"/>
                <a:gd name="T69" fmla="*/ 114 h 567"/>
                <a:gd name="T70" fmla="*/ 1361 w 1361"/>
                <a:gd name="T71" fmla="*/ 114 h 567"/>
                <a:gd name="T72" fmla="*/ 1361 w 1361"/>
                <a:gd name="T73" fmla="*/ 171 h 567"/>
                <a:gd name="T74" fmla="*/ 1191 w 1361"/>
                <a:gd name="T75" fmla="*/ 171 h 567"/>
                <a:gd name="T76" fmla="*/ 1191 w 1361"/>
                <a:gd name="T77" fmla="*/ 227 h 567"/>
                <a:gd name="T78" fmla="*/ 1134 w 1361"/>
                <a:gd name="T79" fmla="*/ 227 h 567"/>
                <a:gd name="T80" fmla="*/ 1134 w 1361"/>
                <a:gd name="T81" fmla="*/ 284 h 567"/>
                <a:gd name="T82" fmla="*/ 907 w 1361"/>
                <a:gd name="T83" fmla="*/ 284 h 567"/>
                <a:gd name="T84" fmla="*/ 907 w 1361"/>
                <a:gd name="T85" fmla="*/ 341 h 567"/>
                <a:gd name="T86" fmla="*/ 850 w 1361"/>
                <a:gd name="T87" fmla="*/ 341 h 567"/>
                <a:gd name="T88" fmla="*/ 850 w 1361"/>
                <a:gd name="T89" fmla="*/ 397 h 567"/>
                <a:gd name="T90" fmla="*/ 907 w 1361"/>
                <a:gd name="T91" fmla="*/ 397 h 567"/>
                <a:gd name="T92" fmla="*/ 907 w 1361"/>
                <a:gd name="T93" fmla="*/ 567 h 567"/>
                <a:gd name="T94" fmla="*/ 680 w 1361"/>
                <a:gd name="T95" fmla="*/ 567 h 567"/>
                <a:gd name="T96" fmla="*/ 680 w 1361"/>
                <a:gd name="T97" fmla="*/ 511 h 567"/>
                <a:gd name="T98" fmla="*/ 737 w 1361"/>
                <a:gd name="T99" fmla="*/ 511 h 567"/>
                <a:gd name="T100" fmla="*/ 737 w 1361"/>
                <a:gd name="T101" fmla="*/ 397 h 567"/>
                <a:gd name="T102" fmla="*/ 567 w 1361"/>
                <a:gd name="T103" fmla="*/ 397 h 567"/>
                <a:gd name="T104" fmla="*/ 567 w 1361"/>
                <a:gd name="T105" fmla="*/ 341 h 567"/>
                <a:gd name="T106" fmla="*/ 510 w 1361"/>
                <a:gd name="T107" fmla="*/ 341 h 567"/>
                <a:gd name="T108" fmla="*/ 510 w 1361"/>
                <a:gd name="T109" fmla="*/ 397 h 567"/>
                <a:gd name="T110" fmla="*/ 453 w 1361"/>
                <a:gd name="T111" fmla="*/ 397 h 567"/>
                <a:gd name="T112" fmla="*/ 453 w 1361"/>
                <a:gd name="T113" fmla="*/ 51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61" h="567">
                  <a:moveTo>
                    <a:pt x="453" y="511"/>
                  </a:moveTo>
                  <a:lnTo>
                    <a:pt x="227" y="511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171"/>
                  </a:lnTo>
                  <a:lnTo>
                    <a:pt x="567" y="171"/>
                  </a:lnTo>
                  <a:lnTo>
                    <a:pt x="567" y="284"/>
                  </a:lnTo>
                  <a:lnTo>
                    <a:pt x="680" y="284"/>
                  </a:lnTo>
                  <a:lnTo>
                    <a:pt x="680" y="341"/>
                  </a:lnTo>
                  <a:lnTo>
                    <a:pt x="794" y="341"/>
                  </a:lnTo>
                  <a:lnTo>
                    <a:pt x="794" y="284"/>
                  </a:lnTo>
                  <a:lnTo>
                    <a:pt x="850" y="284"/>
                  </a:lnTo>
                  <a:lnTo>
                    <a:pt x="850" y="227"/>
                  </a:lnTo>
                  <a:lnTo>
                    <a:pt x="1020" y="227"/>
                  </a:lnTo>
                  <a:lnTo>
                    <a:pt x="1020" y="114"/>
                  </a:lnTo>
                  <a:lnTo>
                    <a:pt x="1077" y="114"/>
                  </a:lnTo>
                  <a:lnTo>
                    <a:pt x="1077" y="57"/>
                  </a:lnTo>
                  <a:lnTo>
                    <a:pt x="1247" y="57"/>
                  </a:lnTo>
                  <a:lnTo>
                    <a:pt x="1247" y="114"/>
                  </a:lnTo>
                  <a:lnTo>
                    <a:pt x="1361" y="114"/>
                  </a:lnTo>
                  <a:lnTo>
                    <a:pt x="1361" y="171"/>
                  </a:lnTo>
                  <a:lnTo>
                    <a:pt x="1191" y="171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284"/>
                  </a:lnTo>
                  <a:lnTo>
                    <a:pt x="907" y="284"/>
                  </a:lnTo>
                  <a:lnTo>
                    <a:pt x="907" y="341"/>
                  </a:lnTo>
                  <a:lnTo>
                    <a:pt x="850" y="341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567"/>
                  </a:lnTo>
                  <a:lnTo>
                    <a:pt x="680" y="567"/>
                  </a:lnTo>
                  <a:lnTo>
                    <a:pt x="680" y="511"/>
                  </a:lnTo>
                  <a:lnTo>
                    <a:pt x="737" y="511"/>
                  </a:lnTo>
                  <a:lnTo>
                    <a:pt x="737" y="397"/>
                  </a:lnTo>
                  <a:lnTo>
                    <a:pt x="567" y="397"/>
                  </a:lnTo>
                  <a:lnTo>
                    <a:pt x="567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51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2" name="Freeform 948"/>
            <p:cNvSpPr>
              <a:spLocks/>
            </p:cNvSpPr>
            <p:nvPr/>
          </p:nvSpPr>
          <p:spPr bwMode="auto">
            <a:xfrm>
              <a:off x="7264" y="4271"/>
              <a:ext cx="113" cy="171"/>
            </a:xfrm>
            <a:custGeom>
              <a:avLst/>
              <a:gdLst>
                <a:gd name="T0" fmla="*/ 113 w 113"/>
                <a:gd name="T1" fmla="*/ 0 h 171"/>
                <a:gd name="T2" fmla="*/ 0 w 113"/>
                <a:gd name="T3" fmla="*/ 0 h 171"/>
                <a:gd name="T4" fmla="*/ 0 w 113"/>
                <a:gd name="T5" fmla="*/ 114 h 171"/>
                <a:gd name="T6" fmla="*/ 57 w 113"/>
                <a:gd name="T7" fmla="*/ 114 h 171"/>
                <a:gd name="T8" fmla="*/ 57 w 113"/>
                <a:gd name="T9" fmla="*/ 171 h 171"/>
                <a:gd name="T10" fmla="*/ 113 w 113"/>
                <a:gd name="T11" fmla="*/ 171 h 171"/>
                <a:gd name="T12" fmla="*/ 113 w 113"/>
                <a:gd name="T1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1">
                  <a:moveTo>
                    <a:pt x="11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113" y="171"/>
                  </a:lnTo>
                  <a:lnTo>
                    <a:pt x="11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3" name="Rectangle 949"/>
            <p:cNvSpPr>
              <a:spLocks noChangeArrowheads="1"/>
            </p:cNvSpPr>
            <p:nvPr/>
          </p:nvSpPr>
          <p:spPr bwMode="auto">
            <a:xfrm>
              <a:off x="7377" y="4895"/>
              <a:ext cx="57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4883" y="4215"/>
              <a:ext cx="283" cy="227"/>
            </a:xfrm>
            <a:custGeom>
              <a:avLst/>
              <a:gdLst>
                <a:gd name="T0" fmla="*/ 283 w 283"/>
                <a:gd name="T1" fmla="*/ 0 h 227"/>
                <a:gd name="T2" fmla="*/ 170 w 283"/>
                <a:gd name="T3" fmla="*/ 0 h 227"/>
                <a:gd name="T4" fmla="*/ 170 w 283"/>
                <a:gd name="T5" fmla="*/ 113 h 227"/>
                <a:gd name="T6" fmla="*/ 0 w 283"/>
                <a:gd name="T7" fmla="*/ 113 h 227"/>
                <a:gd name="T8" fmla="*/ 0 w 283"/>
                <a:gd name="T9" fmla="*/ 227 h 227"/>
                <a:gd name="T10" fmla="*/ 170 w 283"/>
                <a:gd name="T11" fmla="*/ 227 h 227"/>
                <a:gd name="T12" fmla="*/ 170 w 283"/>
                <a:gd name="T13" fmla="*/ 170 h 227"/>
                <a:gd name="T14" fmla="*/ 226 w 283"/>
                <a:gd name="T15" fmla="*/ 170 h 227"/>
                <a:gd name="T16" fmla="*/ 226 w 283"/>
                <a:gd name="T17" fmla="*/ 56 h 227"/>
                <a:gd name="T18" fmla="*/ 283 w 283"/>
                <a:gd name="T19" fmla="*/ 56 h 227"/>
                <a:gd name="T20" fmla="*/ 283 w 283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7">
                  <a:moveTo>
                    <a:pt x="283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56"/>
                  </a:lnTo>
                  <a:lnTo>
                    <a:pt x="283" y="56"/>
                  </a:lnTo>
                  <a:lnTo>
                    <a:pt x="28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6" name="Freeform 952"/>
            <p:cNvSpPr>
              <a:spLocks/>
            </p:cNvSpPr>
            <p:nvPr/>
          </p:nvSpPr>
          <p:spPr bwMode="auto">
            <a:xfrm>
              <a:off x="4996" y="3478"/>
              <a:ext cx="454" cy="737"/>
            </a:xfrm>
            <a:custGeom>
              <a:avLst/>
              <a:gdLst>
                <a:gd name="T0" fmla="*/ 283 w 454"/>
                <a:gd name="T1" fmla="*/ 737 h 737"/>
                <a:gd name="T2" fmla="*/ 227 w 454"/>
                <a:gd name="T3" fmla="*/ 737 h 737"/>
                <a:gd name="T4" fmla="*/ 227 w 454"/>
                <a:gd name="T5" fmla="*/ 680 h 737"/>
                <a:gd name="T6" fmla="*/ 170 w 454"/>
                <a:gd name="T7" fmla="*/ 680 h 737"/>
                <a:gd name="T8" fmla="*/ 170 w 454"/>
                <a:gd name="T9" fmla="*/ 623 h 737"/>
                <a:gd name="T10" fmla="*/ 113 w 454"/>
                <a:gd name="T11" fmla="*/ 623 h 737"/>
                <a:gd name="T12" fmla="*/ 113 w 454"/>
                <a:gd name="T13" fmla="*/ 567 h 737"/>
                <a:gd name="T14" fmla="*/ 0 w 454"/>
                <a:gd name="T15" fmla="*/ 567 h 737"/>
                <a:gd name="T16" fmla="*/ 0 w 454"/>
                <a:gd name="T17" fmla="*/ 510 h 737"/>
                <a:gd name="T18" fmla="*/ 57 w 454"/>
                <a:gd name="T19" fmla="*/ 510 h 737"/>
                <a:gd name="T20" fmla="*/ 57 w 454"/>
                <a:gd name="T21" fmla="*/ 397 h 737"/>
                <a:gd name="T22" fmla="*/ 113 w 454"/>
                <a:gd name="T23" fmla="*/ 397 h 737"/>
                <a:gd name="T24" fmla="*/ 113 w 454"/>
                <a:gd name="T25" fmla="*/ 340 h 737"/>
                <a:gd name="T26" fmla="*/ 170 w 454"/>
                <a:gd name="T27" fmla="*/ 340 h 737"/>
                <a:gd name="T28" fmla="*/ 170 w 454"/>
                <a:gd name="T29" fmla="*/ 170 h 737"/>
                <a:gd name="T30" fmla="*/ 113 w 454"/>
                <a:gd name="T31" fmla="*/ 170 h 737"/>
                <a:gd name="T32" fmla="*/ 113 w 454"/>
                <a:gd name="T33" fmla="*/ 113 h 737"/>
                <a:gd name="T34" fmla="*/ 57 w 454"/>
                <a:gd name="T35" fmla="*/ 113 h 737"/>
                <a:gd name="T36" fmla="*/ 57 w 454"/>
                <a:gd name="T37" fmla="*/ 56 h 737"/>
                <a:gd name="T38" fmla="*/ 170 w 454"/>
                <a:gd name="T39" fmla="*/ 56 h 737"/>
                <a:gd name="T40" fmla="*/ 170 w 454"/>
                <a:gd name="T41" fmla="*/ 0 h 737"/>
                <a:gd name="T42" fmla="*/ 283 w 454"/>
                <a:gd name="T43" fmla="*/ 0 h 737"/>
                <a:gd name="T44" fmla="*/ 283 w 454"/>
                <a:gd name="T45" fmla="*/ 56 h 737"/>
                <a:gd name="T46" fmla="*/ 227 w 454"/>
                <a:gd name="T47" fmla="*/ 56 h 737"/>
                <a:gd name="T48" fmla="*/ 227 w 454"/>
                <a:gd name="T49" fmla="*/ 113 h 737"/>
                <a:gd name="T50" fmla="*/ 397 w 454"/>
                <a:gd name="T51" fmla="*/ 113 h 737"/>
                <a:gd name="T52" fmla="*/ 397 w 454"/>
                <a:gd name="T53" fmla="*/ 226 h 737"/>
                <a:gd name="T54" fmla="*/ 454 w 454"/>
                <a:gd name="T55" fmla="*/ 226 h 737"/>
                <a:gd name="T56" fmla="*/ 454 w 454"/>
                <a:gd name="T57" fmla="*/ 567 h 737"/>
                <a:gd name="T58" fmla="*/ 397 w 454"/>
                <a:gd name="T59" fmla="*/ 567 h 737"/>
                <a:gd name="T60" fmla="*/ 397 w 454"/>
                <a:gd name="T61" fmla="*/ 623 h 737"/>
                <a:gd name="T62" fmla="*/ 283 w 454"/>
                <a:gd name="T63" fmla="*/ 623 h 737"/>
                <a:gd name="T64" fmla="*/ 283 w 454"/>
                <a:gd name="T65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4" h="737">
                  <a:moveTo>
                    <a:pt x="283" y="737"/>
                  </a:moveTo>
                  <a:lnTo>
                    <a:pt x="227" y="737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623"/>
                  </a:lnTo>
                  <a:lnTo>
                    <a:pt x="113" y="62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397" y="113"/>
                  </a:lnTo>
                  <a:lnTo>
                    <a:pt x="397" y="226"/>
                  </a:lnTo>
                  <a:lnTo>
                    <a:pt x="454" y="226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283" y="623"/>
                  </a:lnTo>
                  <a:lnTo>
                    <a:pt x="283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7" name="Freeform 953"/>
            <p:cNvSpPr>
              <a:spLocks/>
            </p:cNvSpPr>
            <p:nvPr/>
          </p:nvSpPr>
          <p:spPr bwMode="auto">
            <a:xfrm>
              <a:off x="4089" y="2173"/>
              <a:ext cx="1814" cy="2098"/>
            </a:xfrm>
            <a:custGeom>
              <a:avLst/>
              <a:gdLst>
                <a:gd name="T0" fmla="*/ 907 w 1814"/>
                <a:gd name="T1" fmla="*/ 227 h 2098"/>
                <a:gd name="T2" fmla="*/ 850 w 1814"/>
                <a:gd name="T3" fmla="*/ 284 h 2098"/>
                <a:gd name="T4" fmla="*/ 794 w 1814"/>
                <a:gd name="T5" fmla="*/ 227 h 2098"/>
                <a:gd name="T6" fmla="*/ 737 w 1814"/>
                <a:gd name="T7" fmla="*/ 171 h 2098"/>
                <a:gd name="T8" fmla="*/ 680 w 1814"/>
                <a:gd name="T9" fmla="*/ 114 h 2098"/>
                <a:gd name="T10" fmla="*/ 567 w 1814"/>
                <a:gd name="T11" fmla="*/ 0 h 2098"/>
                <a:gd name="T12" fmla="*/ 510 w 1814"/>
                <a:gd name="T13" fmla="*/ 114 h 2098"/>
                <a:gd name="T14" fmla="*/ 567 w 1814"/>
                <a:gd name="T15" fmla="*/ 341 h 2098"/>
                <a:gd name="T16" fmla="*/ 510 w 1814"/>
                <a:gd name="T17" fmla="*/ 511 h 2098"/>
                <a:gd name="T18" fmla="*/ 567 w 1814"/>
                <a:gd name="T19" fmla="*/ 738 h 2098"/>
                <a:gd name="T20" fmla="*/ 453 w 1814"/>
                <a:gd name="T21" fmla="*/ 851 h 2098"/>
                <a:gd name="T22" fmla="*/ 510 w 1814"/>
                <a:gd name="T23" fmla="*/ 964 h 2098"/>
                <a:gd name="T24" fmla="*/ 397 w 1814"/>
                <a:gd name="T25" fmla="*/ 1021 h 2098"/>
                <a:gd name="T26" fmla="*/ 340 w 1814"/>
                <a:gd name="T27" fmla="*/ 1191 h 2098"/>
                <a:gd name="T28" fmla="*/ 227 w 1814"/>
                <a:gd name="T29" fmla="*/ 1135 h 2098"/>
                <a:gd name="T30" fmla="*/ 56 w 1814"/>
                <a:gd name="T31" fmla="*/ 1191 h 2098"/>
                <a:gd name="T32" fmla="*/ 0 w 1814"/>
                <a:gd name="T33" fmla="*/ 1361 h 2098"/>
                <a:gd name="T34" fmla="*/ 0 w 1814"/>
                <a:gd name="T35" fmla="*/ 1475 h 2098"/>
                <a:gd name="T36" fmla="*/ 113 w 1814"/>
                <a:gd name="T37" fmla="*/ 1645 h 2098"/>
                <a:gd name="T38" fmla="*/ 283 w 1814"/>
                <a:gd name="T39" fmla="*/ 1588 h 2098"/>
                <a:gd name="T40" fmla="*/ 453 w 1814"/>
                <a:gd name="T41" fmla="*/ 1531 h 2098"/>
                <a:gd name="T42" fmla="*/ 510 w 1814"/>
                <a:gd name="T43" fmla="*/ 1645 h 2098"/>
                <a:gd name="T44" fmla="*/ 680 w 1814"/>
                <a:gd name="T45" fmla="*/ 1645 h 2098"/>
                <a:gd name="T46" fmla="*/ 737 w 1814"/>
                <a:gd name="T47" fmla="*/ 1758 h 2098"/>
                <a:gd name="T48" fmla="*/ 850 w 1814"/>
                <a:gd name="T49" fmla="*/ 1702 h 2098"/>
                <a:gd name="T50" fmla="*/ 737 w 1814"/>
                <a:gd name="T51" fmla="*/ 1815 h 2098"/>
                <a:gd name="T52" fmla="*/ 680 w 1814"/>
                <a:gd name="T53" fmla="*/ 1872 h 2098"/>
                <a:gd name="T54" fmla="*/ 623 w 1814"/>
                <a:gd name="T55" fmla="*/ 1985 h 2098"/>
                <a:gd name="T56" fmla="*/ 737 w 1814"/>
                <a:gd name="T57" fmla="*/ 2042 h 2098"/>
                <a:gd name="T58" fmla="*/ 850 w 1814"/>
                <a:gd name="T59" fmla="*/ 2098 h 2098"/>
                <a:gd name="T60" fmla="*/ 794 w 1814"/>
                <a:gd name="T61" fmla="*/ 2042 h 2098"/>
                <a:gd name="T62" fmla="*/ 850 w 1814"/>
                <a:gd name="T63" fmla="*/ 1928 h 2098"/>
                <a:gd name="T64" fmla="*/ 907 w 1814"/>
                <a:gd name="T65" fmla="*/ 1872 h 2098"/>
                <a:gd name="T66" fmla="*/ 964 w 1814"/>
                <a:gd name="T67" fmla="*/ 1815 h 2098"/>
                <a:gd name="T68" fmla="*/ 1020 w 1814"/>
                <a:gd name="T69" fmla="*/ 1702 h 2098"/>
                <a:gd name="T70" fmla="*/ 1077 w 1814"/>
                <a:gd name="T71" fmla="*/ 1645 h 2098"/>
                <a:gd name="T72" fmla="*/ 1020 w 1814"/>
                <a:gd name="T73" fmla="*/ 1475 h 2098"/>
                <a:gd name="T74" fmla="*/ 964 w 1814"/>
                <a:gd name="T75" fmla="*/ 1418 h 2098"/>
                <a:gd name="T76" fmla="*/ 1077 w 1814"/>
                <a:gd name="T77" fmla="*/ 1361 h 2098"/>
                <a:gd name="T78" fmla="*/ 1190 w 1814"/>
                <a:gd name="T79" fmla="*/ 1305 h 2098"/>
                <a:gd name="T80" fmla="*/ 1134 w 1814"/>
                <a:gd name="T81" fmla="*/ 1361 h 2098"/>
                <a:gd name="T82" fmla="*/ 1304 w 1814"/>
                <a:gd name="T83" fmla="*/ 1418 h 2098"/>
                <a:gd name="T84" fmla="*/ 1361 w 1814"/>
                <a:gd name="T85" fmla="*/ 1531 h 2098"/>
                <a:gd name="T86" fmla="*/ 1417 w 1814"/>
                <a:gd name="T87" fmla="*/ 1872 h 2098"/>
                <a:gd name="T88" fmla="*/ 1474 w 1814"/>
                <a:gd name="T89" fmla="*/ 1815 h 2098"/>
                <a:gd name="T90" fmla="*/ 1757 w 1814"/>
                <a:gd name="T91" fmla="*/ 1758 h 2098"/>
                <a:gd name="T92" fmla="*/ 1814 w 1814"/>
                <a:gd name="T93" fmla="*/ 1702 h 2098"/>
                <a:gd name="T94" fmla="*/ 1644 w 1814"/>
                <a:gd name="T95" fmla="*/ 1531 h 2098"/>
                <a:gd name="T96" fmla="*/ 1587 w 1814"/>
                <a:gd name="T97" fmla="*/ 1475 h 2098"/>
                <a:gd name="T98" fmla="*/ 1531 w 1814"/>
                <a:gd name="T99" fmla="*/ 1418 h 2098"/>
                <a:gd name="T100" fmla="*/ 1474 w 1814"/>
                <a:gd name="T101" fmla="*/ 1305 h 2098"/>
                <a:gd name="T102" fmla="*/ 1417 w 1814"/>
                <a:gd name="T103" fmla="*/ 794 h 2098"/>
                <a:gd name="T104" fmla="*/ 1247 w 1814"/>
                <a:gd name="T105" fmla="*/ 681 h 2098"/>
                <a:gd name="T106" fmla="*/ 1190 w 1814"/>
                <a:gd name="T107" fmla="*/ 624 h 2098"/>
                <a:gd name="T108" fmla="*/ 1134 w 1814"/>
                <a:gd name="T109" fmla="*/ 454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14" h="2098">
                  <a:moveTo>
                    <a:pt x="1134" y="227"/>
                  </a:moveTo>
                  <a:lnTo>
                    <a:pt x="907" y="227"/>
                  </a:lnTo>
                  <a:lnTo>
                    <a:pt x="907" y="284"/>
                  </a:lnTo>
                  <a:lnTo>
                    <a:pt x="850" y="284"/>
                  </a:lnTo>
                  <a:lnTo>
                    <a:pt x="850" y="227"/>
                  </a:lnTo>
                  <a:lnTo>
                    <a:pt x="794" y="227"/>
                  </a:lnTo>
                  <a:lnTo>
                    <a:pt x="794" y="171"/>
                  </a:lnTo>
                  <a:lnTo>
                    <a:pt x="737" y="171"/>
                  </a:lnTo>
                  <a:lnTo>
                    <a:pt x="737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511"/>
                  </a:lnTo>
                  <a:lnTo>
                    <a:pt x="510" y="511"/>
                  </a:lnTo>
                  <a:lnTo>
                    <a:pt x="510" y="738"/>
                  </a:lnTo>
                  <a:lnTo>
                    <a:pt x="567" y="738"/>
                  </a:lnTo>
                  <a:lnTo>
                    <a:pt x="567" y="851"/>
                  </a:lnTo>
                  <a:lnTo>
                    <a:pt x="453" y="851"/>
                  </a:lnTo>
                  <a:lnTo>
                    <a:pt x="453" y="964"/>
                  </a:lnTo>
                  <a:lnTo>
                    <a:pt x="510" y="964"/>
                  </a:lnTo>
                  <a:lnTo>
                    <a:pt x="510" y="1021"/>
                  </a:lnTo>
                  <a:lnTo>
                    <a:pt x="397" y="1021"/>
                  </a:lnTo>
                  <a:lnTo>
                    <a:pt x="397" y="1191"/>
                  </a:lnTo>
                  <a:lnTo>
                    <a:pt x="340" y="1191"/>
                  </a:lnTo>
                  <a:lnTo>
                    <a:pt x="340" y="1135"/>
                  </a:lnTo>
                  <a:lnTo>
                    <a:pt x="227" y="1135"/>
                  </a:lnTo>
                  <a:lnTo>
                    <a:pt x="227" y="1191"/>
                  </a:lnTo>
                  <a:lnTo>
                    <a:pt x="56" y="1191"/>
                  </a:lnTo>
                  <a:lnTo>
                    <a:pt x="56" y="1361"/>
                  </a:lnTo>
                  <a:lnTo>
                    <a:pt x="0" y="1361"/>
                  </a:lnTo>
                  <a:lnTo>
                    <a:pt x="0" y="1418"/>
                  </a:lnTo>
                  <a:lnTo>
                    <a:pt x="0" y="1475"/>
                  </a:lnTo>
                  <a:lnTo>
                    <a:pt x="113" y="1475"/>
                  </a:lnTo>
                  <a:lnTo>
                    <a:pt x="113" y="1645"/>
                  </a:lnTo>
                  <a:lnTo>
                    <a:pt x="283" y="1645"/>
                  </a:lnTo>
                  <a:lnTo>
                    <a:pt x="283" y="1588"/>
                  </a:lnTo>
                  <a:lnTo>
                    <a:pt x="453" y="1588"/>
                  </a:lnTo>
                  <a:lnTo>
                    <a:pt x="453" y="1531"/>
                  </a:lnTo>
                  <a:lnTo>
                    <a:pt x="510" y="1531"/>
                  </a:lnTo>
                  <a:lnTo>
                    <a:pt x="510" y="1645"/>
                  </a:lnTo>
                  <a:lnTo>
                    <a:pt x="567" y="1645"/>
                  </a:lnTo>
                  <a:lnTo>
                    <a:pt x="680" y="1645"/>
                  </a:lnTo>
                  <a:lnTo>
                    <a:pt x="680" y="1758"/>
                  </a:lnTo>
                  <a:lnTo>
                    <a:pt x="737" y="1758"/>
                  </a:lnTo>
                  <a:lnTo>
                    <a:pt x="737" y="1702"/>
                  </a:lnTo>
                  <a:lnTo>
                    <a:pt x="850" y="1702"/>
                  </a:lnTo>
                  <a:lnTo>
                    <a:pt x="850" y="1815"/>
                  </a:lnTo>
                  <a:lnTo>
                    <a:pt x="737" y="1815"/>
                  </a:lnTo>
                  <a:lnTo>
                    <a:pt x="737" y="1872"/>
                  </a:lnTo>
                  <a:lnTo>
                    <a:pt x="680" y="1872"/>
                  </a:lnTo>
                  <a:lnTo>
                    <a:pt x="680" y="1985"/>
                  </a:lnTo>
                  <a:lnTo>
                    <a:pt x="623" y="1985"/>
                  </a:lnTo>
                  <a:lnTo>
                    <a:pt x="623" y="2042"/>
                  </a:lnTo>
                  <a:lnTo>
                    <a:pt x="737" y="2042"/>
                  </a:lnTo>
                  <a:lnTo>
                    <a:pt x="737" y="2098"/>
                  </a:lnTo>
                  <a:lnTo>
                    <a:pt x="850" y="2098"/>
                  </a:lnTo>
                  <a:lnTo>
                    <a:pt x="850" y="2042"/>
                  </a:lnTo>
                  <a:lnTo>
                    <a:pt x="794" y="2042"/>
                  </a:lnTo>
                  <a:lnTo>
                    <a:pt x="794" y="1928"/>
                  </a:lnTo>
                  <a:lnTo>
                    <a:pt x="850" y="1928"/>
                  </a:lnTo>
                  <a:lnTo>
                    <a:pt x="850" y="1872"/>
                  </a:lnTo>
                  <a:lnTo>
                    <a:pt x="907" y="1872"/>
                  </a:lnTo>
                  <a:lnTo>
                    <a:pt x="907" y="1815"/>
                  </a:lnTo>
                  <a:lnTo>
                    <a:pt x="964" y="1815"/>
                  </a:lnTo>
                  <a:lnTo>
                    <a:pt x="964" y="1702"/>
                  </a:lnTo>
                  <a:lnTo>
                    <a:pt x="1020" y="1702"/>
                  </a:lnTo>
                  <a:lnTo>
                    <a:pt x="1020" y="1645"/>
                  </a:lnTo>
                  <a:lnTo>
                    <a:pt x="1077" y="1645"/>
                  </a:lnTo>
                  <a:lnTo>
                    <a:pt x="1077" y="1475"/>
                  </a:lnTo>
                  <a:lnTo>
                    <a:pt x="1020" y="1475"/>
                  </a:lnTo>
                  <a:lnTo>
                    <a:pt x="1020" y="1418"/>
                  </a:lnTo>
                  <a:lnTo>
                    <a:pt x="964" y="1418"/>
                  </a:lnTo>
                  <a:lnTo>
                    <a:pt x="964" y="1361"/>
                  </a:lnTo>
                  <a:lnTo>
                    <a:pt x="1077" y="1361"/>
                  </a:lnTo>
                  <a:lnTo>
                    <a:pt x="1077" y="1305"/>
                  </a:lnTo>
                  <a:lnTo>
                    <a:pt x="1190" y="1305"/>
                  </a:lnTo>
                  <a:lnTo>
                    <a:pt x="1190" y="1361"/>
                  </a:lnTo>
                  <a:lnTo>
                    <a:pt x="1134" y="1361"/>
                  </a:lnTo>
                  <a:lnTo>
                    <a:pt x="1134" y="1418"/>
                  </a:lnTo>
                  <a:lnTo>
                    <a:pt x="1304" y="1418"/>
                  </a:lnTo>
                  <a:lnTo>
                    <a:pt x="1304" y="1531"/>
                  </a:lnTo>
                  <a:lnTo>
                    <a:pt x="1361" y="1531"/>
                  </a:lnTo>
                  <a:lnTo>
                    <a:pt x="1361" y="1872"/>
                  </a:lnTo>
                  <a:lnTo>
                    <a:pt x="1417" y="1872"/>
                  </a:lnTo>
                  <a:lnTo>
                    <a:pt x="1417" y="1815"/>
                  </a:lnTo>
                  <a:lnTo>
                    <a:pt x="1474" y="1815"/>
                  </a:lnTo>
                  <a:lnTo>
                    <a:pt x="1474" y="1758"/>
                  </a:lnTo>
                  <a:lnTo>
                    <a:pt x="1757" y="1758"/>
                  </a:lnTo>
                  <a:lnTo>
                    <a:pt x="1757" y="1702"/>
                  </a:lnTo>
                  <a:lnTo>
                    <a:pt x="1814" y="1702"/>
                  </a:lnTo>
                  <a:lnTo>
                    <a:pt x="1814" y="1531"/>
                  </a:lnTo>
                  <a:lnTo>
                    <a:pt x="1644" y="1531"/>
                  </a:lnTo>
                  <a:lnTo>
                    <a:pt x="1644" y="1475"/>
                  </a:lnTo>
                  <a:lnTo>
                    <a:pt x="1587" y="1475"/>
                  </a:lnTo>
                  <a:lnTo>
                    <a:pt x="1587" y="1418"/>
                  </a:lnTo>
                  <a:lnTo>
                    <a:pt x="1531" y="1418"/>
                  </a:lnTo>
                  <a:lnTo>
                    <a:pt x="1531" y="1305"/>
                  </a:lnTo>
                  <a:lnTo>
                    <a:pt x="1474" y="1305"/>
                  </a:lnTo>
                  <a:lnTo>
                    <a:pt x="1474" y="794"/>
                  </a:lnTo>
                  <a:lnTo>
                    <a:pt x="1417" y="794"/>
                  </a:lnTo>
                  <a:lnTo>
                    <a:pt x="1417" y="681"/>
                  </a:lnTo>
                  <a:lnTo>
                    <a:pt x="1247" y="681"/>
                  </a:lnTo>
                  <a:lnTo>
                    <a:pt x="1247" y="624"/>
                  </a:lnTo>
                  <a:lnTo>
                    <a:pt x="1190" y="624"/>
                  </a:lnTo>
                  <a:lnTo>
                    <a:pt x="1190" y="454"/>
                  </a:lnTo>
                  <a:lnTo>
                    <a:pt x="1134" y="454"/>
                  </a:lnTo>
                  <a:lnTo>
                    <a:pt x="1134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9" name="Freeform 955"/>
            <p:cNvSpPr>
              <a:spLocks/>
            </p:cNvSpPr>
            <p:nvPr/>
          </p:nvSpPr>
          <p:spPr bwMode="auto">
            <a:xfrm>
              <a:off x="2558" y="359"/>
              <a:ext cx="1928" cy="2552"/>
            </a:xfrm>
            <a:custGeom>
              <a:avLst/>
              <a:gdLst>
                <a:gd name="T0" fmla="*/ 0 w 1928"/>
                <a:gd name="T1" fmla="*/ 1701 h 2552"/>
                <a:gd name="T2" fmla="*/ 113 w 1928"/>
                <a:gd name="T3" fmla="*/ 1758 h 2552"/>
                <a:gd name="T4" fmla="*/ 227 w 1928"/>
                <a:gd name="T5" fmla="*/ 1985 h 2552"/>
                <a:gd name="T6" fmla="*/ 170 w 1928"/>
                <a:gd name="T7" fmla="*/ 2041 h 2552"/>
                <a:gd name="T8" fmla="*/ 340 w 1928"/>
                <a:gd name="T9" fmla="*/ 2098 h 2552"/>
                <a:gd name="T10" fmla="*/ 397 w 1928"/>
                <a:gd name="T11" fmla="*/ 2268 h 2552"/>
                <a:gd name="T12" fmla="*/ 510 w 1928"/>
                <a:gd name="T13" fmla="*/ 2325 h 2552"/>
                <a:gd name="T14" fmla="*/ 453 w 1928"/>
                <a:gd name="T15" fmla="*/ 2552 h 2552"/>
                <a:gd name="T16" fmla="*/ 567 w 1928"/>
                <a:gd name="T17" fmla="*/ 2495 h 2552"/>
                <a:gd name="T18" fmla="*/ 737 w 1928"/>
                <a:gd name="T19" fmla="*/ 2438 h 2552"/>
                <a:gd name="T20" fmla="*/ 907 w 1928"/>
                <a:gd name="T21" fmla="*/ 2325 h 2552"/>
                <a:gd name="T22" fmla="*/ 964 w 1928"/>
                <a:gd name="T23" fmla="*/ 2211 h 2552"/>
                <a:gd name="T24" fmla="*/ 1020 w 1928"/>
                <a:gd name="T25" fmla="*/ 2098 h 2552"/>
                <a:gd name="T26" fmla="*/ 1190 w 1928"/>
                <a:gd name="T27" fmla="*/ 1758 h 2552"/>
                <a:gd name="T28" fmla="*/ 1134 w 1928"/>
                <a:gd name="T29" fmla="*/ 1701 h 2552"/>
                <a:gd name="T30" fmla="*/ 1077 w 1928"/>
                <a:gd name="T31" fmla="*/ 1644 h 2552"/>
                <a:gd name="T32" fmla="*/ 1134 w 1928"/>
                <a:gd name="T33" fmla="*/ 1588 h 2552"/>
                <a:gd name="T34" fmla="*/ 1077 w 1928"/>
                <a:gd name="T35" fmla="*/ 1474 h 2552"/>
                <a:gd name="T36" fmla="*/ 1417 w 1928"/>
                <a:gd name="T37" fmla="*/ 1361 h 2552"/>
                <a:gd name="T38" fmla="*/ 1474 w 1928"/>
                <a:gd name="T39" fmla="*/ 1247 h 2552"/>
                <a:gd name="T40" fmla="*/ 1531 w 1928"/>
                <a:gd name="T41" fmla="*/ 1134 h 2552"/>
                <a:gd name="T42" fmla="*/ 1587 w 1928"/>
                <a:gd name="T43" fmla="*/ 964 h 2552"/>
                <a:gd name="T44" fmla="*/ 1701 w 1928"/>
                <a:gd name="T45" fmla="*/ 907 h 2552"/>
                <a:gd name="T46" fmla="*/ 1758 w 1928"/>
                <a:gd name="T47" fmla="*/ 851 h 2552"/>
                <a:gd name="T48" fmla="*/ 1814 w 1928"/>
                <a:gd name="T49" fmla="*/ 794 h 2552"/>
                <a:gd name="T50" fmla="*/ 1871 w 1928"/>
                <a:gd name="T51" fmla="*/ 624 h 2552"/>
                <a:gd name="T52" fmla="*/ 1928 w 1928"/>
                <a:gd name="T53" fmla="*/ 340 h 2552"/>
                <a:gd name="T54" fmla="*/ 1814 w 1928"/>
                <a:gd name="T55" fmla="*/ 113 h 2552"/>
                <a:gd name="T56" fmla="*/ 1758 w 1928"/>
                <a:gd name="T57" fmla="*/ 0 h 2552"/>
                <a:gd name="T58" fmla="*/ 1701 w 1928"/>
                <a:gd name="T59" fmla="*/ 113 h 2552"/>
                <a:gd name="T60" fmla="*/ 1587 w 1928"/>
                <a:gd name="T61" fmla="*/ 170 h 2552"/>
                <a:gd name="T62" fmla="*/ 1531 w 1928"/>
                <a:gd name="T63" fmla="*/ 57 h 2552"/>
                <a:gd name="T64" fmla="*/ 1417 w 1928"/>
                <a:gd name="T65" fmla="*/ 113 h 2552"/>
                <a:gd name="T66" fmla="*/ 1361 w 1928"/>
                <a:gd name="T67" fmla="*/ 340 h 2552"/>
                <a:gd name="T68" fmla="*/ 1190 w 1928"/>
                <a:gd name="T69" fmla="*/ 397 h 2552"/>
                <a:gd name="T70" fmla="*/ 1304 w 1928"/>
                <a:gd name="T71" fmla="*/ 510 h 2552"/>
                <a:gd name="T72" fmla="*/ 1361 w 1928"/>
                <a:gd name="T73" fmla="*/ 680 h 2552"/>
                <a:gd name="T74" fmla="*/ 1417 w 1928"/>
                <a:gd name="T75" fmla="*/ 737 h 2552"/>
                <a:gd name="T76" fmla="*/ 1474 w 1928"/>
                <a:gd name="T77" fmla="*/ 794 h 2552"/>
                <a:gd name="T78" fmla="*/ 1531 w 1928"/>
                <a:gd name="T79" fmla="*/ 851 h 2552"/>
                <a:gd name="T80" fmla="*/ 1587 w 1928"/>
                <a:gd name="T81" fmla="*/ 907 h 2552"/>
                <a:gd name="T82" fmla="*/ 1531 w 1928"/>
                <a:gd name="T83" fmla="*/ 964 h 2552"/>
                <a:gd name="T84" fmla="*/ 1361 w 1928"/>
                <a:gd name="T85" fmla="*/ 1077 h 2552"/>
                <a:gd name="T86" fmla="*/ 1190 w 1928"/>
                <a:gd name="T87" fmla="*/ 1021 h 2552"/>
                <a:gd name="T88" fmla="*/ 1134 w 1928"/>
                <a:gd name="T89" fmla="*/ 907 h 2552"/>
                <a:gd name="T90" fmla="*/ 1077 w 1928"/>
                <a:gd name="T91" fmla="*/ 964 h 2552"/>
                <a:gd name="T92" fmla="*/ 964 w 1928"/>
                <a:gd name="T93" fmla="*/ 1077 h 2552"/>
                <a:gd name="T94" fmla="*/ 680 w 1928"/>
                <a:gd name="T95" fmla="*/ 1134 h 2552"/>
                <a:gd name="T96" fmla="*/ 623 w 1928"/>
                <a:gd name="T97" fmla="*/ 1191 h 2552"/>
                <a:gd name="T98" fmla="*/ 567 w 1928"/>
                <a:gd name="T99" fmla="*/ 1247 h 2552"/>
                <a:gd name="T100" fmla="*/ 510 w 1928"/>
                <a:gd name="T101" fmla="*/ 1191 h 2552"/>
                <a:gd name="T102" fmla="*/ 453 w 1928"/>
                <a:gd name="T103" fmla="*/ 1304 h 2552"/>
                <a:gd name="T104" fmla="*/ 510 w 1928"/>
                <a:gd name="T105" fmla="*/ 1418 h 2552"/>
                <a:gd name="T106" fmla="*/ 340 w 1928"/>
                <a:gd name="T107" fmla="*/ 1474 h 2552"/>
                <a:gd name="T108" fmla="*/ 170 w 1928"/>
                <a:gd name="T109" fmla="*/ 1531 h 2552"/>
                <a:gd name="T110" fmla="*/ 113 w 1928"/>
                <a:gd name="T111" fmla="*/ 1588 h 2552"/>
                <a:gd name="T112" fmla="*/ 56 w 1928"/>
                <a:gd name="T113" fmla="*/ 1644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28" h="2552">
                  <a:moveTo>
                    <a:pt x="0" y="1644"/>
                  </a:moveTo>
                  <a:lnTo>
                    <a:pt x="0" y="1701"/>
                  </a:lnTo>
                  <a:lnTo>
                    <a:pt x="113" y="1701"/>
                  </a:lnTo>
                  <a:lnTo>
                    <a:pt x="113" y="1758"/>
                  </a:lnTo>
                  <a:lnTo>
                    <a:pt x="227" y="1758"/>
                  </a:lnTo>
                  <a:lnTo>
                    <a:pt x="227" y="1985"/>
                  </a:lnTo>
                  <a:lnTo>
                    <a:pt x="170" y="1985"/>
                  </a:lnTo>
                  <a:lnTo>
                    <a:pt x="170" y="2041"/>
                  </a:lnTo>
                  <a:lnTo>
                    <a:pt x="340" y="2041"/>
                  </a:lnTo>
                  <a:lnTo>
                    <a:pt x="340" y="2098"/>
                  </a:lnTo>
                  <a:lnTo>
                    <a:pt x="397" y="2098"/>
                  </a:lnTo>
                  <a:lnTo>
                    <a:pt x="397" y="2268"/>
                  </a:lnTo>
                  <a:lnTo>
                    <a:pt x="510" y="2268"/>
                  </a:lnTo>
                  <a:lnTo>
                    <a:pt x="510" y="2325"/>
                  </a:lnTo>
                  <a:lnTo>
                    <a:pt x="453" y="2325"/>
                  </a:lnTo>
                  <a:lnTo>
                    <a:pt x="453" y="2552"/>
                  </a:lnTo>
                  <a:lnTo>
                    <a:pt x="567" y="2552"/>
                  </a:lnTo>
                  <a:lnTo>
                    <a:pt x="567" y="2495"/>
                  </a:lnTo>
                  <a:lnTo>
                    <a:pt x="737" y="2495"/>
                  </a:lnTo>
                  <a:lnTo>
                    <a:pt x="737" y="2438"/>
                  </a:lnTo>
                  <a:lnTo>
                    <a:pt x="907" y="2438"/>
                  </a:lnTo>
                  <a:lnTo>
                    <a:pt x="907" y="2325"/>
                  </a:lnTo>
                  <a:lnTo>
                    <a:pt x="964" y="2325"/>
                  </a:lnTo>
                  <a:lnTo>
                    <a:pt x="964" y="2211"/>
                  </a:lnTo>
                  <a:lnTo>
                    <a:pt x="1020" y="2211"/>
                  </a:lnTo>
                  <a:lnTo>
                    <a:pt x="1020" y="2098"/>
                  </a:lnTo>
                  <a:lnTo>
                    <a:pt x="1190" y="2098"/>
                  </a:lnTo>
                  <a:lnTo>
                    <a:pt x="1190" y="1758"/>
                  </a:lnTo>
                  <a:lnTo>
                    <a:pt x="1134" y="1758"/>
                  </a:lnTo>
                  <a:lnTo>
                    <a:pt x="1134" y="1701"/>
                  </a:lnTo>
                  <a:lnTo>
                    <a:pt x="1077" y="1701"/>
                  </a:lnTo>
                  <a:lnTo>
                    <a:pt x="1077" y="1644"/>
                  </a:lnTo>
                  <a:lnTo>
                    <a:pt x="1134" y="1644"/>
                  </a:lnTo>
                  <a:lnTo>
                    <a:pt x="1134" y="1588"/>
                  </a:lnTo>
                  <a:lnTo>
                    <a:pt x="1077" y="1531"/>
                  </a:lnTo>
                  <a:lnTo>
                    <a:pt x="1077" y="1474"/>
                  </a:lnTo>
                  <a:lnTo>
                    <a:pt x="1417" y="1474"/>
                  </a:lnTo>
                  <a:lnTo>
                    <a:pt x="1417" y="1361"/>
                  </a:lnTo>
                  <a:lnTo>
                    <a:pt x="1474" y="1361"/>
                  </a:lnTo>
                  <a:lnTo>
                    <a:pt x="1474" y="1247"/>
                  </a:lnTo>
                  <a:lnTo>
                    <a:pt x="1531" y="1247"/>
                  </a:lnTo>
                  <a:lnTo>
                    <a:pt x="1531" y="1134"/>
                  </a:lnTo>
                  <a:lnTo>
                    <a:pt x="1587" y="1134"/>
                  </a:lnTo>
                  <a:lnTo>
                    <a:pt x="1587" y="964"/>
                  </a:lnTo>
                  <a:lnTo>
                    <a:pt x="1701" y="964"/>
                  </a:lnTo>
                  <a:lnTo>
                    <a:pt x="1701" y="907"/>
                  </a:lnTo>
                  <a:lnTo>
                    <a:pt x="1758" y="907"/>
                  </a:lnTo>
                  <a:lnTo>
                    <a:pt x="1758" y="851"/>
                  </a:lnTo>
                  <a:lnTo>
                    <a:pt x="1814" y="851"/>
                  </a:lnTo>
                  <a:lnTo>
                    <a:pt x="1814" y="794"/>
                  </a:lnTo>
                  <a:lnTo>
                    <a:pt x="1871" y="794"/>
                  </a:lnTo>
                  <a:lnTo>
                    <a:pt x="1871" y="624"/>
                  </a:lnTo>
                  <a:lnTo>
                    <a:pt x="1928" y="624"/>
                  </a:lnTo>
                  <a:lnTo>
                    <a:pt x="1928" y="340"/>
                  </a:lnTo>
                  <a:lnTo>
                    <a:pt x="1814" y="340"/>
                  </a:lnTo>
                  <a:lnTo>
                    <a:pt x="1814" y="113"/>
                  </a:lnTo>
                  <a:lnTo>
                    <a:pt x="1758" y="113"/>
                  </a:lnTo>
                  <a:lnTo>
                    <a:pt x="1758" y="0"/>
                  </a:lnTo>
                  <a:lnTo>
                    <a:pt x="1701" y="0"/>
                  </a:lnTo>
                  <a:lnTo>
                    <a:pt x="1701" y="113"/>
                  </a:lnTo>
                  <a:lnTo>
                    <a:pt x="1587" y="113"/>
                  </a:lnTo>
                  <a:lnTo>
                    <a:pt x="1587" y="170"/>
                  </a:lnTo>
                  <a:lnTo>
                    <a:pt x="1531" y="170"/>
                  </a:lnTo>
                  <a:lnTo>
                    <a:pt x="1531" y="57"/>
                  </a:lnTo>
                  <a:lnTo>
                    <a:pt x="1417" y="57"/>
                  </a:lnTo>
                  <a:lnTo>
                    <a:pt x="1417" y="113"/>
                  </a:lnTo>
                  <a:lnTo>
                    <a:pt x="1361" y="113"/>
                  </a:lnTo>
                  <a:lnTo>
                    <a:pt x="1361" y="340"/>
                  </a:lnTo>
                  <a:lnTo>
                    <a:pt x="1190" y="340"/>
                  </a:lnTo>
                  <a:lnTo>
                    <a:pt x="1190" y="397"/>
                  </a:lnTo>
                  <a:lnTo>
                    <a:pt x="1304" y="397"/>
                  </a:lnTo>
                  <a:lnTo>
                    <a:pt x="1304" y="510"/>
                  </a:lnTo>
                  <a:lnTo>
                    <a:pt x="1361" y="510"/>
                  </a:lnTo>
                  <a:lnTo>
                    <a:pt x="1361" y="680"/>
                  </a:lnTo>
                  <a:lnTo>
                    <a:pt x="1417" y="680"/>
                  </a:lnTo>
                  <a:lnTo>
                    <a:pt x="1417" y="737"/>
                  </a:lnTo>
                  <a:lnTo>
                    <a:pt x="1474" y="737"/>
                  </a:lnTo>
                  <a:lnTo>
                    <a:pt x="1474" y="794"/>
                  </a:lnTo>
                  <a:lnTo>
                    <a:pt x="1531" y="794"/>
                  </a:lnTo>
                  <a:lnTo>
                    <a:pt x="1531" y="851"/>
                  </a:lnTo>
                  <a:lnTo>
                    <a:pt x="1587" y="851"/>
                  </a:lnTo>
                  <a:lnTo>
                    <a:pt x="1587" y="907"/>
                  </a:lnTo>
                  <a:lnTo>
                    <a:pt x="1531" y="907"/>
                  </a:lnTo>
                  <a:lnTo>
                    <a:pt x="1531" y="964"/>
                  </a:lnTo>
                  <a:lnTo>
                    <a:pt x="1361" y="964"/>
                  </a:lnTo>
                  <a:lnTo>
                    <a:pt x="1361" y="1077"/>
                  </a:lnTo>
                  <a:lnTo>
                    <a:pt x="1190" y="1077"/>
                  </a:lnTo>
                  <a:lnTo>
                    <a:pt x="1190" y="1021"/>
                  </a:lnTo>
                  <a:lnTo>
                    <a:pt x="1134" y="1021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964"/>
                  </a:lnTo>
                  <a:lnTo>
                    <a:pt x="964" y="964"/>
                  </a:lnTo>
                  <a:lnTo>
                    <a:pt x="964" y="1077"/>
                  </a:lnTo>
                  <a:lnTo>
                    <a:pt x="680" y="1077"/>
                  </a:lnTo>
                  <a:lnTo>
                    <a:pt x="680" y="1134"/>
                  </a:lnTo>
                  <a:lnTo>
                    <a:pt x="623" y="1134"/>
                  </a:lnTo>
                  <a:lnTo>
                    <a:pt x="623" y="1191"/>
                  </a:lnTo>
                  <a:lnTo>
                    <a:pt x="567" y="1191"/>
                  </a:lnTo>
                  <a:lnTo>
                    <a:pt x="567" y="1247"/>
                  </a:lnTo>
                  <a:lnTo>
                    <a:pt x="510" y="1247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1304"/>
                  </a:lnTo>
                  <a:lnTo>
                    <a:pt x="510" y="1304"/>
                  </a:lnTo>
                  <a:lnTo>
                    <a:pt x="510" y="1418"/>
                  </a:lnTo>
                  <a:lnTo>
                    <a:pt x="340" y="1418"/>
                  </a:lnTo>
                  <a:lnTo>
                    <a:pt x="340" y="1474"/>
                  </a:lnTo>
                  <a:lnTo>
                    <a:pt x="170" y="1474"/>
                  </a:lnTo>
                  <a:lnTo>
                    <a:pt x="170" y="1531"/>
                  </a:lnTo>
                  <a:lnTo>
                    <a:pt x="113" y="1531"/>
                  </a:lnTo>
                  <a:lnTo>
                    <a:pt x="113" y="1588"/>
                  </a:lnTo>
                  <a:lnTo>
                    <a:pt x="56" y="1588"/>
                  </a:lnTo>
                  <a:lnTo>
                    <a:pt x="56" y="1644"/>
                  </a:lnTo>
                  <a:lnTo>
                    <a:pt x="0" y="164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4" name="Freeform 960"/>
            <p:cNvSpPr>
              <a:spLocks/>
            </p:cNvSpPr>
            <p:nvPr/>
          </p:nvSpPr>
          <p:spPr bwMode="auto">
            <a:xfrm>
              <a:off x="3238" y="756"/>
              <a:ext cx="907" cy="680"/>
            </a:xfrm>
            <a:custGeom>
              <a:avLst/>
              <a:gdLst>
                <a:gd name="T0" fmla="*/ 57 w 907"/>
                <a:gd name="T1" fmla="*/ 680 h 680"/>
                <a:gd name="T2" fmla="*/ 57 w 907"/>
                <a:gd name="T3" fmla="*/ 567 h 680"/>
                <a:gd name="T4" fmla="*/ 0 w 907"/>
                <a:gd name="T5" fmla="*/ 567 h 680"/>
                <a:gd name="T6" fmla="*/ 0 w 907"/>
                <a:gd name="T7" fmla="*/ 454 h 680"/>
                <a:gd name="T8" fmla="*/ 57 w 907"/>
                <a:gd name="T9" fmla="*/ 454 h 680"/>
                <a:gd name="T10" fmla="*/ 57 w 907"/>
                <a:gd name="T11" fmla="*/ 397 h 680"/>
                <a:gd name="T12" fmla="*/ 284 w 907"/>
                <a:gd name="T13" fmla="*/ 397 h 680"/>
                <a:gd name="T14" fmla="*/ 284 w 907"/>
                <a:gd name="T15" fmla="*/ 283 h 680"/>
                <a:gd name="T16" fmla="*/ 397 w 907"/>
                <a:gd name="T17" fmla="*/ 283 h 680"/>
                <a:gd name="T18" fmla="*/ 397 w 907"/>
                <a:gd name="T19" fmla="*/ 227 h 680"/>
                <a:gd name="T20" fmla="*/ 454 w 907"/>
                <a:gd name="T21" fmla="*/ 227 h 680"/>
                <a:gd name="T22" fmla="*/ 454 w 907"/>
                <a:gd name="T23" fmla="*/ 57 h 680"/>
                <a:gd name="T24" fmla="*/ 510 w 907"/>
                <a:gd name="T25" fmla="*/ 57 h 680"/>
                <a:gd name="T26" fmla="*/ 510 w 907"/>
                <a:gd name="T27" fmla="*/ 0 h 680"/>
                <a:gd name="T28" fmla="*/ 624 w 907"/>
                <a:gd name="T29" fmla="*/ 0 h 680"/>
                <a:gd name="T30" fmla="*/ 624 w 907"/>
                <a:gd name="T31" fmla="*/ 113 h 680"/>
                <a:gd name="T32" fmla="*/ 681 w 907"/>
                <a:gd name="T33" fmla="*/ 113 h 680"/>
                <a:gd name="T34" fmla="*/ 681 w 907"/>
                <a:gd name="T35" fmla="*/ 283 h 680"/>
                <a:gd name="T36" fmla="*/ 737 w 907"/>
                <a:gd name="T37" fmla="*/ 283 h 680"/>
                <a:gd name="T38" fmla="*/ 737 w 907"/>
                <a:gd name="T39" fmla="*/ 340 h 680"/>
                <a:gd name="T40" fmla="*/ 794 w 907"/>
                <a:gd name="T41" fmla="*/ 340 h 680"/>
                <a:gd name="T42" fmla="*/ 794 w 907"/>
                <a:gd name="T43" fmla="*/ 397 h 680"/>
                <a:gd name="T44" fmla="*/ 851 w 907"/>
                <a:gd name="T45" fmla="*/ 397 h 680"/>
                <a:gd name="T46" fmla="*/ 851 w 907"/>
                <a:gd name="T47" fmla="*/ 454 h 680"/>
                <a:gd name="T48" fmla="*/ 907 w 907"/>
                <a:gd name="T49" fmla="*/ 454 h 680"/>
                <a:gd name="T50" fmla="*/ 907 w 907"/>
                <a:gd name="T51" fmla="*/ 510 h 680"/>
                <a:gd name="T52" fmla="*/ 851 w 907"/>
                <a:gd name="T53" fmla="*/ 510 h 680"/>
                <a:gd name="T54" fmla="*/ 851 w 907"/>
                <a:gd name="T55" fmla="*/ 567 h 680"/>
                <a:gd name="T56" fmla="*/ 681 w 907"/>
                <a:gd name="T57" fmla="*/ 567 h 680"/>
                <a:gd name="T58" fmla="*/ 681 w 907"/>
                <a:gd name="T59" fmla="*/ 680 h 680"/>
                <a:gd name="T60" fmla="*/ 510 w 907"/>
                <a:gd name="T61" fmla="*/ 680 h 680"/>
                <a:gd name="T62" fmla="*/ 510 w 907"/>
                <a:gd name="T63" fmla="*/ 624 h 680"/>
                <a:gd name="T64" fmla="*/ 454 w 907"/>
                <a:gd name="T65" fmla="*/ 624 h 680"/>
                <a:gd name="T66" fmla="*/ 454 w 907"/>
                <a:gd name="T67" fmla="*/ 510 h 680"/>
                <a:gd name="T68" fmla="*/ 397 w 907"/>
                <a:gd name="T69" fmla="*/ 510 h 680"/>
                <a:gd name="T70" fmla="*/ 397 w 907"/>
                <a:gd name="T71" fmla="*/ 567 h 680"/>
                <a:gd name="T72" fmla="*/ 284 w 907"/>
                <a:gd name="T73" fmla="*/ 567 h 680"/>
                <a:gd name="T74" fmla="*/ 284 w 907"/>
                <a:gd name="T75" fmla="*/ 680 h 680"/>
                <a:gd name="T76" fmla="*/ 57 w 907"/>
                <a:gd name="T77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680">
                  <a:moveTo>
                    <a:pt x="57" y="680"/>
                  </a:moveTo>
                  <a:lnTo>
                    <a:pt x="57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284" y="397"/>
                  </a:lnTo>
                  <a:lnTo>
                    <a:pt x="284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510"/>
                  </a:lnTo>
                  <a:lnTo>
                    <a:pt x="851" y="510"/>
                  </a:lnTo>
                  <a:lnTo>
                    <a:pt x="851" y="567"/>
                  </a:lnTo>
                  <a:lnTo>
                    <a:pt x="681" y="567"/>
                  </a:lnTo>
                  <a:lnTo>
                    <a:pt x="681" y="680"/>
                  </a:lnTo>
                  <a:lnTo>
                    <a:pt x="510" y="680"/>
                  </a:lnTo>
                  <a:lnTo>
                    <a:pt x="510" y="624"/>
                  </a:lnTo>
                  <a:lnTo>
                    <a:pt x="454" y="624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680"/>
                  </a:lnTo>
                  <a:lnTo>
                    <a:pt x="57" y="68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5CFEDC87-A27D-4AE8-B264-BDA44621C97D}"/>
              </a:ext>
            </a:extLst>
          </p:cNvPr>
          <p:cNvSpPr txBox="1"/>
          <p:nvPr/>
        </p:nvSpPr>
        <p:spPr>
          <a:xfrm>
            <a:off x="223325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山口県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05F18522-3EDF-402B-86CE-E8AAD9305A9B}"/>
              </a:ext>
            </a:extLst>
          </p:cNvPr>
          <p:cNvSpPr txBox="1"/>
          <p:nvPr/>
        </p:nvSpPr>
        <p:spPr>
          <a:xfrm>
            <a:off x="188047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B980DBDF-502D-4353-A713-4D39ACB49103}"/>
              </a:ext>
            </a:extLst>
          </p:cNvPr>
          <p:cNvCxnSpPr/>
          <p:nvPr/>
        </p:nvCxnSpPr>
        <p:spPr>
          <a:xfrm>
            <a:off x="214936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BAA4E2B4-D087-4C48-9AC3-9F62AFD9A8C3}"/>
              </a:ext>
            </a:extLst>
          </p:cNvPr>
          <p:cNvGrpSpPr/>
          <p:nvPr/>
        </p:nvGrpSpPr>
        <p:grpSpPr>
          <a:xfrm>
            <a:off x="4174777" y="10501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80861177-B11E-4479-99E7-E1D9CADA92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阿武町</a:t>
              </a:r>
            </a:p>
          </p:txBody>
        </p:sp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60A62C34-BC74-4F94-9B01-89F4627A5D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ABBADA75-382B-4076-9E72-D21A3F642A54}"/>
              </a:ext>
            </a:extLst>
          </p:cNvPr>
          <p:cNvGrpSpPr/>
          <p:nvPr/>
        </p:nvGrpSpPr>
        <p:grpSpPr>
          <a:xfrm>
            <a:off x="3696604" y="193103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B25F530E-56CC-4E4A-82F2-7445CE7ABC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萩市</a:t>
              </a:r>
            </a:p>
          </p:txBody>
        </p:sp>
        <p:sp>
          <p:nvSpPr>
            <p:cNvPr id="42" name="四角形: 上の 2 つの角を丸める 41">
              <a:extLst>
                <a:ext uri="{FF2B5EF4-FFF2-40B4-BE49-F238E27FC236}">
                  <a16:creationId xmlns:a16="http://schemas.microsoft.com/office/drawing/2014/main" id="{93F33030-624E-4A25-B393-E72F51A382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FF68523D-83BF-4033-8D56-76E239F77012}"/>
              </a:ext>
            </a:extLst>
          </p:cNvPr>
          <p:cNvGrpSpPr/>
          <p:nvPr/>
        </p:nvGrpSpPr>
        <p:grpSpPr>
          <a:xfrm>
            <a:off x="4627782" y="27783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CF71AF22-B3E5-444F-AA20-52FB0787A8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山口市</a:t>
              </a:r>
            </a:p>
          </p:txBody>
        </p:sp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E89161A1-5288-46B1-8DE4-4FAA41231BE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760293F9-B17E-4EE8-AEDF-11A5CF413D00}"/>
              </a:ext>
            </a:extLst>
          </p:cNvPr>
          <p:cNvGrpSpPr/>
          <p:nvPr/>
        </p:nvGrpSpPr>
        <p:grpSpPr>
          <a:xfrm>
            <a:off x="6959922" y="52113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60A03421-B7A2-424F-9487-BA256EEE6E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平生町</a:t>
              </a:r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AECFF584-A47A-48C8-B429-567C8CBC32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3159488B-0AEC-4BCC-B3C6-472362F55F96}"/>
              </a:ext>
            </a:extLst>
          </p:cNvPr>
          <p:cNvGrpSpPr/>
          <p:nvPr/>
        </p:nvGrpSpPr>
        <p:grpSpPr>
          <a:xfrm>
            <a:off x="6917977" y="32481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3DA4CBD9-440A-4FDE-8853-8C94A68ABBB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岩国市</a:t>
              </a:r>
            </a:p>
          </p:txBody>
        </p:sp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DFA5DD6A-6DEF-4D53-AA61-3B6C151D88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6F3E7374-EAE7-40DE-AAAD-C56D33B884AF}"/>
              </a:ext>
            </a:extLst>
          </p:cNvPr>
          <p:cNvGrpSpPr/>
          <p:nvPr/>
        </p:nvGrpSpPr>
        <p:grpSpPr>
          <a:xfrm>
            <a:off x="6959922" y="568091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6F5F553D-3075-4084-B062-B9EE8FA17A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上関町</a:t>
              </a: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2B752470-E9A8-47D7-B9EA-74395E95EF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4004B30F-FAA7-4D66-B77B-B74B6EDAE6DA}"/>
              </a:ext>
            </a:extLst>
          </p:cNvPr>
          <p:cNvGrpSpPr/>
          <p:nvPr/>
        </p:nvGrpSpPr>
        <p:grpSpPr>
          <a:xfrm>
            <a:off x="8058880" y="50601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88CEA1F1-3219-4ACE-8042-535C3DFC80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周防大島町</a:t>
              </a:r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12F5386E-E8D1-44AB-B8F7-D5C362A82B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61C1ADF0-2CFD-47CD-B594-1F2225159F1E}"/>
              </a:ext>
            </a:extLst>
          </p:cNvPr>
          <p:cNvGrpSpPr/>
          <p:nvPr/>
        </p:nvGrpSpPr>
        <p:grpSpPr>
          <a:xfrm>
            <a:off x="6834087" y="46996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CB9B739D-2A2B-423C-BD95-7D170B8D10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田布施町</a:t>
              </a:r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1A8728EB-B697-4724-B2DC-F2A9D3C2F8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8476B55-C15F-4069-856B-4453264DA799}"/>
              </a:ext>
            </a:extLst>
          </p:cNvPr>
          <p:cNvGrpSpPr/>
          <p:nvPr/>
        </p:nvGrpSpPr>
        <p:grpSpPr>
          <a:xfrm>
            <a:off x="7589096" y="43976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6CE892C0-B19C-4319-B2F0-9968E0C32E4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柳井市</a:t>
              </a:r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7A7A5487-7867-45D6-9DE9-D15DDA42D9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0F028956-596F-40B4-9BFD-B74CFD01F859}"/>
              </a:ext>
            </a:extLst>
          </p:cNvPr>
          <p:cNvGrpSpPr/>
          <p:nvPr/>
        </p:nvGrpSpPr>
        <p:grpSpPr>
          <a:xfrm>
            <a:off x="6070689" y="46996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9118F58B-0D20-448D-8175-435DF4380B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光市</a:t>
              </a:r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821CE51D-DC0B-4AAC-A106-C1B20167E0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B7112389-D486-40E7-B20E-A78560E0E6B9}"/>
              </a:ext>
            </a:extLst>
          </p:cNvPr>
          <p:cNvGrpSpPr/>
          <p:nvPr/>
        </p:nvGrpSpPr>
        <p:grpSpPr>
          <a:xfrm>
            <a:off x="6070689" y="42214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AC8537D2-603E-4376-80BC-A0BDB20DFA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下松市</a:t>
              </a: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BC0CEC57-AF98-484A-813D-8D572E41B73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4C7A69A7-8557-4CC3-8D04-7D0CE4B1A7F2}"/>
              </a:ext>
            </a:extLst>
          </p:cNvPr>
          <p:cNvGrpSpPr/>
          <p:nvPr/>
        </p:nvGrpSpPr>
        <p:grpSpPr>
          <a:xfrm>
            <a:off x="5735129" y="33741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0A5E022E-7FC5-4A3C-AB6C-15C7470F86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周南市</a:t>
              </a: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B4B4962C-1C43-4BA0-B0BF-92403A7243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F3A9D70C-C975-41F4-98E7-A9336E7AE394}"/>
              </a:ext>
            </a:extLst>
          </p:cNvPr>
          <p:cNvGrpSpPr/>
          <p:nvPr/>
        </p:nvGrpSpPr>
        <p:grpSpPr>
          <a:xfrm>
            <a:off x="4376113" y="40285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C0C0F2CD-EEBF-4F61-9DF4-E5BF6067007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防府市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15F00954-EF4D-4B26-9F04-911FED6FD1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10DB8FB5-3C92-468A-8C3D-BF176D6949AF}"/>
              </a:ext>
            </a:extLst>
          </p:cNvPr>
          <p:cNvGrpSpPr/>
          <p:nvPr/>
        </p:nvGrpSpPr>
        <p:grpSpPr>
          <a:xfrm>
            <a:off x="2924817" y="40285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1C95D909-1BA3-42BF-B653-622D8E941C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宇部市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BF15BF06-AB89-4821-9C3B-76ACC11E33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165D85AD-402D-44C2-AFFC-3B600F50862E}"/>
              </a:ext>
            </a:extLst>
          </p:cNvPr>
          <p:cNvGrpSpPr/>
          <p:nvPr/>
        </p:nvGrpSpPr>
        <p:grpSpPr>
          <a:xfrm>
            <a:off x="2169808" y="40285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C52BFC04-5A95-46BE-9846-3714952C17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山陽小野田市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70302484-04F1-460A-A58A-9F5AD32D20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A1F8C460-643C-4B0C-930F-9673BC31CD4B}"/>
              </a:ext>
            </a:extLst>
          </p:cNvPr>
          <p:cNvGrpSpPr/>
          <p:nvPr/>
        </p:nvGrpSpPr>
        <p:grpSpPr>
          <a:xfrm>
            <a:off x="2723481" y="305540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4EF821F5-4877-4D10-A081-CA91832A574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美祢市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BAB83E2A-87C5-489B-B5C9-4AAE04B598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9582C0AD-EF4F-4167-8701-21A8061D55FE}"/>
              </a:ext>
            </a:extLst>
          </p:cNvPr>
          <p:cNvGrpSpPr/>
          <p:nvPr/>
        </p:nvGrpSpPr>
        <p:grpSpPr>
          <a:xfrm>
            <a:off x="1372854" y="33909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AA8797C6-5FFA-4086-BC3E-59BF9F0BB6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下関市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BE3C0BDB-510C-4194-A1B7-DCB63830E4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AD2B2B8-6A34-4439-848C-919EDF485A23}"/>
              </a:ext>
            </a:extLst>
          </p:cNvPr>
          <p:cNvGrpSpPr/>
          <p:nvPr/>
        </p:nvGrpSpPr>
        <p:grpSpPr>
          <a:xfrm>
            <a:off x="2119474" y="23087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0E0BE1A4-A84A-4D92-89F9-18727BECD3A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長門市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9C5A959C-8266-440F-B045-5AB343040B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9993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</Words>
  <Application>Microsoft Office PowerPoint</Application>
  <PresentationFormat>A4 210 x 297 mm</PresentationFormat>
  <Paragraphs>156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dmap035_山口県の市町村別の数値入力データマップ</dc:title>
  <dc:subject>dmap035_山口県の市町村別の数値入力データマップ</dc:subject>
  <dc:creator>でじけろお</dc:creator>
  <cp:lastModifiedBy/>
  <cp:revision>1</cp:revision>
  <dcterms:created xsi:type="dcterms:W3CDTF">2012-07-20T04:35:52Z</dcterms:created>
  <dcterms:modified xsi:type="dcterms:W3CDTF">2022-04-10T23:36:12Z</dcterms:modified>
  <cp:category/>
  <cp:version>1</cp:version>
</cp:coreProperties>
</file>